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426" r:id="rId4"/>
    <p:sldId id="339" r:id="rId5"/>
    <p:sldId id="340" r:id="rId6"/>
    <p:sldId id="341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50" r:id="rId17"/>
    <p:sldId id="451" r:id="rId18"/>
    <p:sldId id="447" r:id="rId19"/>
    <p:sldId id="448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37" r:id="rId37"/>
    <p:sldId id="436" r:id="rId38"/>
    <p:sldId id="435" r:id="rId39"/>
    <p:sldId id="343" r:id="rId40"/>
    <p:sldId id="374" r:id="rId41"/>
    <p:sldId id="434" r:id="rId42"/>
    <p:sldId id="428" r:id="rId43"/>
    <p:sldId id="467" r:id="rId44"/>
    <p:sldId id="468" r:id="rId45"/>
    <p:sldId id="469" r:id="rId46"/>
    <p:sldId id="375" r:id="rId47"/>
    <p:sldId id="376" r:id="rId48"/>
    <p:sldId id="377" r:id="rId49"/>
    <p:sldId id="472" r:id="rId50"/>
    <p:sldId id="471" r:id="rId51"/>
    <p:sldId id="470" r:id="rId52"/>
    <p:sldId id="429" r:id="rId53"/>
    <p:sldId id="378" r:id="rId54"/>
    <p:sldId id="380" r:id="rId55"/>
    <p:sldId id="381" r:id="rId56"/>
    <p:sldId id="382" r:id="rId57"/>
    <p:sldId id="384" r:id="rId58"/>
    <p:sldId id="475" r:id="rId59"/>
    <p:sldId id="474" r:id="rId60"/>
    <p:sldId id="387" r:id="rId61"/>
    <p:sldId id="473" r:id="rId62"/>
    <p:sldId id="430" r:id="rId63"/>
    <p:sldId id="389" r:id="rId64"/>
    <p:sldId id="388" r:id="rId65"/>
    <p:sldId id="391" r:id="rId66"/>
    <p:sldId id="392" r:id="rId67"/>
    <p:sldId id="393" r:id="rId68"/>
    <p:sldId id="479" r:id="rId69"/>
    <p:sldId id="478" r:id="rId70"/>
    <p:sldId id="394" r:id="rId71"/>
    <p:sldId id="411" r:id="rId72"/>
    <p:sldId id="477" r:id="rId73"/>
    <p:sldId id="476" r:id="rId74"/>
    <p:sldId id="431" r:id="rId75"/>
    <p:sldId id="397" r:id="rId76"/>
    <p:sldId id="398" r:id="rId77"/>
    <p:sldId id="399" r:id="rId78"/>
    <p:sldId id="400" r:id="rId79"/>
    <p:sldId id="433" r:id="rId80"/>
    <p:sldId id="483" r:id="rId81"/>
    <p:sldId id="482" r:id="rId82"/>
    <p:sldId id="481" r:id="rId83"/>
    <p:sldId id="480" r:id="rId84"/>
    <p:sldId id="432" r:id="rId85"/>
    <p:sldId id="484" r:id="rId86"/>
    <p:sldId id="485" r:id="rId87"/>
    <p:sldId id="487" r:id="rId88"/>
    <p:sldId id="486" r:id="rId89"/>
    <p:sldId id="488" r:id="rId90"/>
    <p:sldId id="490" r:id="rId91"/>
    <p:sldId id="491" r:id="rId92"/>
    <p:sldId id="492" r:id="rId93"/>
    <p:sldId id="493" r:id="rId94"/>
    <p:sldId id="503" r:id="rId95"/>
    <p:sldId id="502" r:id="rId96"/>
    <p:sldId id="500" r:id="rId97"/>
    <p:sldId id="499" r:id="rId98"/>
    <p:sldId id="498" r:id="rId99"/>
    <p:sldId id="504" r:id="rId100"/>
    <p:sldId id="505" r:id="rId101"/>
    <p:sldId id="497" r:id="rId102"/>
    <p:sldId id="496" r:id="rId103"/>
    <p:sldId id="495" r:id="rId104"/>
    <p:sldId id="494" r:id="rId105"/>
    <p:sldId id="402" r:id="rId106"/>
    <p:sldId id="338" r:id="rId10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B246F-1451-414E-B299-1D1B58A7381F}" v="515" dt="2023-04-19T18:45:57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106" d="100"/>
          <a:sy n="106" d="100"/>
        </p:scale>
        <p:origin x="233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94B246F-1451-414E-B299-1D1B58A7381F}"/>
    <pc:docChg chg="undo custSel addSld delSld modSld sldOrd">
      <pc:chgData name="Daniel Schwarz" userId="5bb35bb8-905a-4742-88d9-33d9089732e7" providerId="ADAL" clId="{194B246F-1451-414E-B299-1D1B58A7381F}" dt="2023-04-19T18:45:57.043" v="1820" actId="20577"/>
      <pc:docMkLst>
        <pc:docMk/>
      </pc:docMkLst>
      <pc:sldChg chg="modSp mod">
        <pc:chgData name="Daniel Schwarz" userId="5bb35bb8-905a-4742-88d9-33d9089732e7" providerId="ADAL" clId="{194B246F-1451-414E-B299-1D1B58A7381F}" dt="2022-03-26T20:24:16.651" v="30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194B246F-1451-414E-B299-1D1B58A7381F}" dt="2022-03-26T20:24:16.651" v="309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Anim">
        <pc:chgData name="Daniel Schwarz" userId="5bb35bb8-905a-4742-88d9-33d9089732e7" providerId="ADAL" clId="{194B246F-1451-414E-B299-1D1B58A7381F}" dt="2023-04-19T18:30:45.462" v="1815"/>
        <pc:sldMkLst>
          <pc:docMk/>
          <pc:sldMk cId="3057431200" sldId="340"/>
        </pc:sldMkLst>
      </pc:sldChg>
      <pc:sldChg chg="modAnim">
        <pc:chgData name="Daniel Schwarz" userId="5bb35bb8-905a-4742-88d9-33d9089732e7" providerId="ADAL" clId="{194B246F-1451-414E-B299-1D1B58A7381F}" dt="2023-04-19T18:31:00.419" v="1816"/>
        <pc:sldMkLst>
          <pc:docMk/>
          <pc:sldMk cId="1582342444" sldId="341"/>
        </pc:sldMkLst>
      </pc:sldChg>
      <pc:sldChg chg="modSp">
        <pc:chgData name="Daniel Schwarz" userId="5bb35bb8-905a-4742-88d9-33d9089732e7" providerId="ADAL" clId="{194B246F-1451-414E-B299-1D1B58A7381F}" dt="2023-04-19T18:45:57.043" v="1820" actId="20577"/>
        <pc:sldMkLst>
          <pc:docMk/>
          <pc:sldMk cId="3755240379" sldId="375"/>
        </pc:sldMkLst>
        <pc:spChg chg="mod">
          <ac:chgData name="Daniel Schwarz" userId="5bb35bb8-905a-4742-88d9-33d9089732e7" providerId="ADAL" clId="{194B246F-1451-414E-B299-1D1B58A7381F}" dt="2023-04-19T18:45:57.043" v="1820" actId="20577"/>
          <ac:spMkLst>
            <pc:docMk/>
            <pc:sldMk cId="3755240379" sldId="375"/>
            <ac:spMk id="4" creationId="{30EA98EE-412C-46E2-88B7-B7FCA3ADF276}"/>
          </ac:spMkLst>
        </pc:spChg>
      </pc:sldChg>
      <pc:sldChg chg="modSp">
        <pc:chgData name="Daniel Schwarz" userId="5bb35bb8-905a-4742-88d9-33d9089732e7" providerId="ADAL" clId="{194B246F-1451-414E-B299-1D1B58A7381F}" dt="2022-03-18T21:27:26.876" v="3"/>
        <pc:sldMkLst>
          <pc:docMk/>
          <pc:sldMk cId="621167348" sldId="428"/>
        </pc:sldMkLst>
        <pc:graphicFrameChg chg="mod">
          <ac:chgData name="Daniel Schwarz" userId="5bb35bb8-905a-4742-88d9-33d9089732e7" providerId="ADAL" clId="{194B246F-1451-414E-B299-1D1B58A7381F}" dt="2022-03-18T21:27:26.876" v="3"/>
          <ac:graphicFrameMkLst>
            <pc:docMk/>
            <pc:sldMk cId="621167348" sldId="428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32.392" v="5"/>
        <pc:sldMkLst>
          <pc:docMk/>
          <pc:sldMk cId="3317277007" sldId="429"/>
        </pc:sldMkLst>
        <pc:graphicFrameChg chg="mod">
          <ac:chgData name="Daniel Schwarz" userId="5bb35bb8-905a-4742-88d9-33d9089732e7" providerId="ADAL" clId="{194B246F-1451-414E-B299-1D1B58A7381F}" dt="2022-03-18T21:27:32.392" v="5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194B246F-1451-414E-B299-1D1B58A7381F}" dt="2022-03-18T21:27:59.546" v="6" actId="313"/>
        <pc:sldMkLst>
          <pc:docMk/>
          <pc:sldMk cId="1365994828" sldId="430"/>
        </pc:sldMkLst>
        <pc:graphicFrameChg chg="modGraphic">
          <ac:chgData name="Daniel Schwarz" userId="5bb35bb8-905a-4742-88d9-33d9089732e7" providerId="ADAL" clId="{194B246F-1451-414E-B299-1D1B58A7381F}" dt="2022-03-18T21:27:59.546" v="6" actId="313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10.187" v="10"/>
        <pc:sldMkLst>
          <pc:docMk/>
          <pc:sldMk cId="53262624" sldId="432"/>
        </pc:sldMkLst>
        <pc:graphicFrameChg chg="mod">
          <ac:chgData name="Daniel Schwarz" userId="5bb35bb8-905a-4742-88d9-33d9089732e7" providerId="ADAL" clId="{194B246F-1451-414E-B299-1D1B58A7381F}" dt="2022-03-18T21:29:10.187" v="10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22.494" v="1"/>
        <pc:sldMkLst>
          <pc:docMk/>
          <pc:sldMk cId="4117409162" sldId="434"/>
        </pc:sldMkLst>
        <pc:graphicFrameChg chg="mod">
          <ac:chgData name="Daniel Schwarz" userId="5bb35bb8-905a-4742-88d9-33d9089732e7" providerId="ADAL" clId="{194B246F-1451-414E-B299-1D1B58A7381F}" dt="2022-03-18T21:27:22.494" v="1"/>
          <ac:graphicFrameMkLst>
            <pc:docMk/>
            <pc:sldMk cId="4117409162" sldId="43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94B246F-1451-414E-B299-1D1B58A7381F}" dt="2022-04-20T17:20:14.074" v="1260"/>
        <pc:sldMkLst>
          <pc:docMk/>
          <pc:sldMk cId="3983647624" sldId="438"/>
        </pc:sldMkLst>
      </pc:sldChg>
      <pc:sldChg chg="modSp">
        <pc:chgData name="Daniel Schwarz" userId="5bb35bb8-905a-4742-88d9-33d9089732e7" providerId="ADAL" clId="{194B246F-1451-414E-B299-1D1B58A7381F}" dt="2022-03-18T21:29:04.653" v="8"/>
        <pc:sldMkLst>
          <pc:docMk/>
          <pc:sldMk cId="4196166211" sldId="480"/>
        </pc:sldMkLst>
        <pc:graphicFrameChg chg="mod">
          <ac:chgData name="Daniel Schwarz" userId="5bb35bb8-905a-4742-88d9-33d9089732e7" providerId="ADAL" clId="{194B246F-1451-414E-B299-1D1B58A7381F}" dt="2022-03-18T21:29:04.653" v="8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19:20:29.186" v="40" actId="20577"/>
        <pc:sldMkLst>
          <pc:docMk/>
          <pc:sldMk cId="268015905" sldId="484"/>
        </pc:sldMkLst>
        <pc:spChg chg="mod">
          <ac:chgData name="Daniel Schwarz" userId="5bb35bb8-905a-4742-88d9-33d9089732e7" providerId="ADAL" clId="{194B246F-1451-414E-B299-1D1B58A7381F}" dt="2022-03-26T19:20:29.186" v="40" actId="20577"/>
          <ac:spMkLst>
            <pc:docMk/>
            <pc:sldMk cId="268015905" sldId="484"/>
            <ac:spMk id="5" creationId="{9AF4D2CD-CD4E-4D7A-A54C-507BB578B2BC}"/>
          </ac:spMkLst>
        </pc:spChg>
      </pc:sldChg>
      <pc:sldChg chg="addSp delSp modSp new mod setBg">
        <pc:chgData name="Daniel Schwarz" userId="5bb35bb8-905a-4742-88d9-33d9089732e7" providerId="ADAL" clId="{194B246F-1451-414E-B299-1D1B58A7381F}" dt="2022-03-26T20:00:08.558" v="88" actId="26606"/>
        <pc:sldMkLst>
          <pc:docMk/>
          <pc:sldMk cId="4230699910" sldId="485"/>
        </pc:sldMkLst>
        <pc:picChg chg="add del mod">
          <ac:chgData name="Daniel Schwarz" userId="5bb35bb8-905a-4742-88d9-33d9089732e7" providerId="ADAL" clId="{194B246F-1451-414E-B299-1D1B58A7381F}" dt="2022-03-26T20:00:06.466" v="86" actId="478"/>
          <ac:picMkLst>
            <pc:docMk/>
            <pc:sldMk cId="4230699910" sldId="485"/>
            <ac:picMk id="3" creationId="{7BA8F39C-4DC5-439C-BCFC-8C6172E33893}"/>
          </ac:picMkLst>
        </pc:picChg>
        <pc:picChg chg="add mod">
          <ac:chgData name="Daniel Schwarz" userId="5bb35bb8-905a-4742-88d9-33d9089732e7" providerId="ADAL" clId="{194B246F-1451-414E-B299-1D1B58A7381F}" dt="2022-03-26T20:00:08.558" v="88" actId="26606"/>
          <ac:picMkLst>
            <pc:docMk/>
            <pc:sldMk cId="4230699910" sldId="485"/>
            <ac:picMk id="5" creationId="{0829E965-8C09-471E-BC97-6DAFACDF8D71}"/>
          </ac:picMkLst>
        </pc:picChg>
      </pc:sldChg>
      <pc:sldChg chg="addSp delSp modSp new mod setBg delAnim modAnim">
        <pc:chgData name="Daniel Schwarz" userId="5bb35bb8-905a-4742-88d9-33d9089732e7" providerId="ADAL" clId="{194B246F-1451-414E-B299-1D1B58A7381F}" dt="2022-03-26T21:22:09.428" v="1259"/>
        <pc:sldMkLst>
          <pc:docMk/>
          <pc:sldMk cId="1361309786" sldId="486"/>
        </pc:sldMkLst>
        <pc:picChg chg="add del mod">
          <ac:chgData name="Daniel Schwarz" userId="5bb35bb8-905a-4742-88d9-33d9089732e7" providerId="ADAL" clId="{194B246F-1451-414E-B299-1D1B58A7381F}" dt="2022-03-26T19:44:55.872" v="64" actId="478"/>
          <ac:picMkLst>
            <pc:docMk/>
            <pc:sldMk cId="1361309786" sldId="486"/>
            <ac:picMk id="3" creationId="{9F754975-06C9-454A-8AED-64289EF7DE78}"/>
          </ac:picMkLst>
        </pc:picChg>
        <pc:picChg chg="add del mod">
          <ac:chgData name="Daniel Schwarz" userId="5bb35bb8-905a-4742-88d9-33d9089732e7" providerId="ADAL" clId="{194B246F-1451-414E-B299-1D1B58A7381F}" dt="2022-03-26T19:44:56.359" v="65" actId="478"/>
          <ac:picMkLst>
            <pc:docMk/>
            <pc:sldMk cId="1361309786" sldId="486"/>
            <ac:picMk id="5" creationId="{29BDF6AC-C44E-4547-AF24-D9E77FD48B8E}"/>
          </ac:picMkLst>
        </pc:picChg>
        <pc:picChg chg="add del mod modCrop">
          <ac:chgData name="Daniel Schwarz" userId="5bb35bb8-905a-4742-88d9-33d9089732e7" providerId="ADAL" clId="{194B246F-1451-414E-B299-1D1B58A7381F}" dt="2022-03-26T20:01:34.572" v="89" actId="478"/>
          <ac:picMkLst>
            <pc:docMk/>
            <pc:sldMk cId="1361309786" sldId="486"/>
            <ac:picMk id="7" creationId="{0D7697B1-97B6-41A0-95ED-973615CBA1C9}"/>
          </ac:picMkLst>
        </pc:picChg>
        <pc:picChg chg="add del mod">
          <ac:chgData name="Daniel Schwarz" userId="5bb35bb8-905a-4742-88d9-33d9089732e7" providerId="ADAL" clId="{194B246F-1451-414E-B299-1D1B58A7381F}" dt="2022-03-26T20:01:35.312" v="90" actId="478"/>
          <ac:picMkLst>
            <pc:docMk/>
            <pc:sldMk cId="1361309786" sldId="486"/>
            <ac:picMk id="9" creationId="{730F3326-B3E9-4324-A825-1F661BE66C4B}"/>
          </ac:picMkLst>
        </pc:picChg>
        <pc:picChg chg="add mod modCrop">
          <ac:chgData name="Daniel Schwarz" userId="5bb35bb8-905a-4742-88d9-33d9089732e7" providerId="ADAL" clId="{194B246F-1451-414E-B299-1D1B58A7381F}" dt="2022-03-26T20:02:35.644" v="119" actId="1036"/>
          <ac:picMkLst>
            <pc:docMk/>
            <pc:sldMk cId="1361309786" sldId="486"/>
            <ac:picMk id="11" creationId="{0A5C5401-ECD2-4A64-AEF7-DB9E9CDD140F}"/>
          </ac:picMkLst>
        </pc:picChg>
        <pc:picChg chg="add mod">
          <ac:chgData name="Daniel Schwarz" userId="5bb35bb8-905a-4742-88d9-33d9089732e7" providerId="ADAL" clId="{194B246F-1451-414E-B299-1D1B58A7381F}" dt="2022-03-26T20:02:31.315" v="109" actId="1036"/>
          <ac:picMkLst>
            <pc:docMk/>
            <pc:sldMk cId="1361309786" sldId="486"/>
            <ac:picMk id="13" creationId="{F27BBC7A-9184-4B8E-BCB3-A7D607817060}"/>
          </ac:picMkLst>
        </pc:picChg>
      </pc:sldChg>
      <pc:sldChg chg="addSp delSp modSp new mod ord setBg">
        <pc:chgData name="Daniel Schwarz" userId="5bb35bb8-905a-4742-88d9-33d9089732e7" providerId="ADAL" clId="{194B246F-1451-414E-B299-1D1B58A7381F}" dt="2022-03-26T19:58:54.678" v="85" actId="26606"/>
        <pc:sldMkLst>
          <pc:docMk/>
          <pc:sldMk cId="1097247726" sldId="487"/>
        </pc:sldMkLst>
        <pc:picChg chg="add del mod">
          <ac:chgData name="Daniel Schwarz" userId="5bb35bb8-905a-4742-88d9-33d9089732e7" providerId="ADAL" clId="{194B246F-1451-414E-B299-1D1B58A7381F}" dt="2022-03-26T19:58:42.397" v="82" actId="478"/>
          <ac:picMkLst>
            <pc:docMk/>
            <pc:sldMk cId="1097247726" sldId="487"/>
            <ac:picMk id="3" creationId="{A6EF3D4D-38D9-4E69-99C2-F63B289C64BC}"/>
          </ac:picMkLst>
        </pc:picChg>
        <pc:picChg chg="add mod modCrop">
          <ac:chgData name="Daniel Schwarz" userId="5bb35bb8-905a-4742-88d9-33d9089732e7" providerId="ADAL" clId="{194B246F-1451-414E-B299-1D1B58A7381F}" dt="2022-03-26T19:58:54.678" v="85" actId="26606"/>
          <ac:picMkLst>
            <pc:docMk/>
            <pc:sldMk cId="1097247726" sldId="487"/>
            <ac:picMk id="5" creationId="{404B9861-D4FE-499E-A121-5DA292905A5D}"/>
          </ac:picMkLst>
        </pc:picChg>
      </pc:sldChg>
      <pc:sldChg chg="addSp new mod">
        <pc:chgData name="Daniel Schwarz" userId="5bb35bb8-905a-4742-88d9-33d9089732e7" providerId="ADAL" clId="{194B246F-1451-414E-B299-1D1B58A7381F}" dt="2022-03-26T19:47:53.641" v="77" actId="22"/>
        <pc:sldMkLst>
          <pc:docMk/>
          <pc:sldMk cId="3533569542" sldId="488"/>
        </pc:sldMkLst>
        <pc:picChg chg="add">
          <ac:chgData name="Daniel Schwarz" userId="5bb35bb8-905a-4742-88d9-33d9089732e7" providerId="ADAL" clId="{194B246F-1451-414E-B299-1D1B58A7381F}" dt="2022-03-26T19:47:53.641" v="77" actId="22"/>
          <ac:picMkLst>
            <pc:docMk/>
            <pc:sldMk cId="3533569542" sldId="488"/>
            <ac:picMk id="3" creationId="{DFA07F8F-C8D8-405C-9CBB-F1207A02327D}"/>
          </ac:picMkLst>
        </pc:picChg>
      </pc:sldChg>
      <pc:sldChg chg="addSp delSp modSp new del mod delAnim modAnim">
        <pc:chgData name="Daniel Schwarz" userId="5bb35bb8-905a-4742-88d9-33d9089732e7" providerId="ADAL" clId="{194B246F-1451-414E-B299-1D1B58A7381F}" dt="2022-03-26T20:17:13.686" v="227" actId="47"/>
        <pc:sldMkLst>
          <pc:docMk/>
          <pc:sldMk cId="1394899305" sldId="489"/>
        </pc:sldMkLst>
        <pc:spChg chg="add del">
          <ac:chgData name="Daniel Schwarz" userId="5bb35bb8-905a-4742-88d9-33d9089732e7" providerId="ADAL" clId="{194B246F-1451-414E-B299-1D1B58A7381F}" dt="2022-03-26T20:03:55.593" v="130" actId="34122"/>
          <ac:spMkLst>
            <pc:docMk/>
            <pc:sldMk cId="1394899305" sldId="489"/>
            <ac:spMk id="127" creationId="{C134D732-DBA5-4613-AF1E-234728BDA4B3}"/>
          </ac:spMkLst>
        </pc:spChg>
        <pc:spChg chg="add del mod">
          <ac:chgData name="Daniel Schwarz" userId="5bb35bb8-905a-4742-88d9-33d9089732e7" providerId="ADAL" clId="{194B246F-1451-414E-B299-1D1B58A7381F}" dt="2022-03-26T20:10:52.622" v="172" actId="21"/>
          <ac:spMkLst>
            <pc:docMk/>
            <pc:sldMk cId="1394899305" sldId="489"/>
            <ac:spMk id="129" creationId="{9B69A714-B7E0-4172-8A6E-8826AD941D1B}"/>
          </ac:spMkLst>
        </pc:spChg>
        <pc:grpChg chg="add mod">
          <ac:chgData name="Daniel Schwarz" userId="5bb35bb8-905a-4742-88d9-33d9089732e7" providerId="ADAL" clId="{194B246F-1451-414E-B299-1D1B58A7381F}" dt="2022-03-26T20:06:06.091" v="156" actId="688"/>
          <ac:grpSpMkLst>
            <pc:docMk/>
            <pc:sldMk cId="1394899305" sldId="489"/>
            <ac:grpSpMk id="2" creationId="{993ACB4F-5F38-4444-A2F2-6622843C2FB4}"/>
          </ac:grpSpMkLst>
        </pc:grpChg>
        <pc:grpChg chg="add mod">
          <ac:chgData name="Daniel Schwarz" userId="5bb35bb8-905a-4742-88d9-33d9089732e7" providerId="ADAL" clId="{194B246F-1451-414E-B299-1D1B58A7381F}" dt="2022-03-26T20:06:12.665" v="159" actId="688"/>
          <ac:grpSpMkLst>
            <pc:docMk/>
            <pc:sldMk cId="1394899305" sldId="489"/>
            <ac:grpSpMk id="5" creationId="{7351565F-D781-4426-96F5-4B3EB5662568}"/>
          </ac:grpSpMkLst>
        </pc:grpChg>
        <pc:grpChg chg="add 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8" creationId="{68DFD8AB-79D2-4D5E-A3C5-7AF958B317D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9" creationId="{9FC69895-AD25-4A57-A9E7-75EA1749D67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0" creationId="{229BF30C-DE91-43EC-8064-A400C16806E0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4" creationId="{91680521-318D-4042-B5A6-0FB61A761D5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5" creationId="{27BEEE8B-DDD0-4B7D-BC83-A24A650D788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8" creationId="{51BD9D7B-C4AE-4A89-8461-B2FAF6236CDC}"/>
          </ac:grpSpMkLst>
        </pc:grpChg>
        <pc:grpChg chg="add mod">
          <ac:chgData name="Daniel Schwarz" userId="5bb35bb8-905a-4742-88d9-33d9089732e7" providerId="ADAL" clId="{194B246F-1451-414E-B299-1D1B58A7381F}" dt="2022-03-26T20:06:00.739" v="155" actId="1076"/>
          <ac:grpSpMkLst>
            <pc:docMk/>
            <pc:sldMk cId="1394899305" sldId="489"/>
            <ac:grpSpMk id="37" creationId="{386CC1B5-99E5-4A8A-ACAF-C5B2C0AA1E8A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41" creationId="{607E04AB-74B2-4CEE-BC8E-A3CBC043BDEA}"/>
          </ac:grpSpMkLst>
        </pc:grpChg>
        <pc:grpChg chg="add mod">
          <ac:chgData name="Daniel Schwarz" userId="5bb35bb8-905a-4742-88d9-33d9089732e7" providerId="ADAL" clId="{194B246F-1451-414E-B299-1D1B58A7381F}" dt="2022-03-26T20:05:53.234" v="153" actId="1076"/>
          <ac:grpSpMkLst>
            <pc:docMk/>
            <pc:sldMk cId="1394899305" sldId="489"/>
            <ac:grpSpMk id="53" creationId="{B1E03808-631A-4F1C-8D8A-395552EE6713}"/>
          </ac:grpSpMkLst>
        </pc:grpChg>
        <pc:grpChg chg="add del mod">
          <ac:chgData name="Daniel Schwarz" userId="5bb35bb8-905a-4742-88d9-33d9089732e7" providerId="ADAL" clId="{194B246F-1451-414E-B299-1D1B58A7381F}" dt="2022-03-26T20:03:11.030" v="121" actId="478"/>
          <ac:grpSpMkLst>
            <pc:docMk/>
            <pc:sldMk cId="1394899305" sldId="489"/>
            <ac:grpSpMk id="75" creationId="{A7B77BC9-20D1-4C03-A3E8-6C48E215D44E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6" creationId="{7C2BEB63-9AED-4594-A6DE-637EA2D8F798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7" creationId="{2DAC6583-7692-40CC-97AB-1C0AA3AD394F}"/>
          </ac:grpSpMkLst>
        </pc:grpChg>
        <pc:grpChg chg="add mod">
          <ac:chgData name="Daniel Schwarz" userId="5bb35bb8-905a-4742-88d9-33d9089732e7" providerId="ADAL" clId="{194B246F-1451-414E-B299-1D1B58A7381F}" dt="2022-03-26T20:03:17.614" v="124" actId="14100"/>
          <ac:grpSpMkLst>
            <pc:docMk/>
            <pc:sldMk cId="1394899305" sldId="489"/>
            <ac:grpSpMk id="96" creationId="{836E9193-7B6D-4F75-98FF-CB95B0906E9E}"/>
          </ac:grpSpMkLst>
        </pc:grpChg>
        <pc:grpChg chg="add del mod">
          <ac:chgData name="Daniel Schwarz" userId="5bb35bb8-905a-4742-88d9-33d9089732e7" providerId="ADAL" clId="{194B246F-1451-414E-B299-1D1B58A7381F}" dt="2022-03-26T20:04:28.828" v="136" actId="478"/>
          <ac:grpSpMkLst>
            <pc:docMk/>
            <pc:sldMk cId="1394899305" sldId="489"/>
            <ac:grpSpMk id="116" creationId="{14970AAE-1F67-41BC-8C6F-5BB81AA44D48}"/>
          </ac:grpSpMkLst>
        </pc:grpChg>
        <pc:grpChg chg="add mod">
          <ac:chgData name="Daniel Schwarz" userId="5bb35bb8-905a-4742-88d9-33d9089732e7" providerId="ADAL" clId="{194B246F-1451-414E-B299-1D1B58A7381F}" dt="2022-03-26T20:05:09.220" v="147" actId="14100"/>
          <ac:grpSpMkLst>
            <pc:docMk/>
            <pc:sldMk cId="1394899305" sldId="489"/>
            <ac:grpSpMk id="119" creationId="{16A328FF-9CB1-4BE2-BFE4-9E6E6C4E9F82}"/>
          </ac:grpSpMkLst>
        </pc:grpChg>
        <pc:grpChg chg="add mod">
          <ac:chgData name="Daniel Schwarz" userId="5bb35bb8-905a-4742-88d9-33d9089732e7" providerId="ADAL" clId="{194B246F-1451-414E-B299-1D1B58A7381F}" dt="2022-03-26T20:07:02.595" v="160" actId="1076"/>
          <ac:grpSpMkLst>
            <pc:docMk/>
            <pc:sldMk cId="1394899305" sldId="489"/>
            <ac:grpSpMk id="124" creationId="{864B9ECF-EDC6-4843-9FFC-C86E03CF98A8}"/>
          </ac:grpSpMkLst>
        </pc:grpChg>
        <pc:grpChg chg="add mod">
          <ac:chgData name="Daniel Schwarz" userId="5bb35bb8-905a-4742-88d9-33d9089732e7" providerId="ADAL" clId="{194B246F-1451-414E-B299-1D1B58A7381F}" dt="2022-03-26T20:11:15.957" v="178" actId="1076"/>
          <ac:grpSpMkLst>
            <pc:docMk/>
            <pc:sldMk cId="1394899305" sldId="489"/>
            <ac:grpSpMk id="130" creationId="{08D1D501-C406-4F80-8880-C354BB420BC2}"/>
          </ac:grpSpMkLst>
        </pc:grpChg>
        <pc:picChg chg="add mod">
          <ac:chgData name="Daniel Schwarz" userId="5bb35bb8-905a-4742-88d9-33d9089732e7" providerId="ADAL" clId="{194B246F-1451-414E-B299-1D1B58A7381F}" dt="2022-03-26T20:07:49.292" v="166" actId="1076"/>
          <ac:picMkLst>
            <pc:docMk/>
            <pc:sldMk cId="1394899305" sldId="489"/>
            <ac:picMk id="128" creationId="{E63EC513-8636-4F89-8C91-6B6CDF93643E}"/>
          </ac:picMkLst>
        </pc:pic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" creationId="{7A731E48-1F6A-42BA-9FF9-53AC61242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" creationId="{11E201DB-19AA-41B9-9539-83E232B4F7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6" creationId="{6C231327-1089-4CD4-91C3-0AD18914DB3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7" creationId="{5C9F2C1F-8D8D-4852-BBC7-4642EAFEBEC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1" creationId="{AF698D66-266F-4BB9-A523-4D807DA1631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2" creationId="{B8CD1EF9-7231-4139-B167-C58D20A4F92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3" creationId="{1BFAB6A7-9379-4C5E-BAD4-91391965B1A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6" creationId="{79A33E50-BA89-4548-B53C-B24437658A1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7" creationId="{1289C5B4-53AC-4816-957D-E1A3EFA375B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9" creationId="{1E85AB26-8782-40ED-B310-89BE2DFAE02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0" creationId="{DB026E25-B29B-4870-8843-C624378D7DA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1" creationId="{7E3E0243-80B4-4176-99B8-27944C90726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2" creationId="{E898A689-CB41-4679-B2D9-00E15F8AE07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3" creationId="{14270499-1A84-4DE7-9CE1-23D5C3018B5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4" creationId="{DA431600-BC88-4E7F-83D2-8AF77910145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5" creationId="{1D754561-BA60-4FCC-80E7-5D0D5686595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6" creationId="{60F9542F-624D-4A07-BCDA-58B539CF7F7D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7" creationId="{3D5A7350-24E4-4548-AAB9-87EC972409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8" creationId="{7A31F096-EFE1-45EA-B46C-E0AA903B0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9" creationId="{BB9F34B1-889F-4B16-978A-5C6B6E981D9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0" creationId="{192DC49F-8E95-4A01-88E6-D41E2FD12842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1" creationId="{622DFB3D-FCDC-4B7F-92CF-0A70979769E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2" creationId="{16BB4625-6B43-4E28-82F7-6CC68041ED4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3" creationId="{7E47DC21-7219-44B1-B14D-DD7EBED0AA9B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4" creationId="{17609B96-9F00-4910-92CB-85E01D9E824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5" creationId="{984CEB2E-9C1D-48AB-9440-D844183CD6D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6" creationId="{98964E12-C13C-49F4-89E4-0939B8DDEF4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8" creationId="{1A2565C6-976D-44B7-99B4-2973B925E67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9" creationId="{90DE9774-0781-4829-8305-D6B77F849A8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0" creationId="{BA96A540-3CE3-4DCE-935D-84B6BF0D406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2" creationId="{EDEBDBC9-9415-4E6F-861A-BE826B83846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3" creationId="{91F89CC5-F6D0-4887-95A3-7590ED9DF94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4" creationId="{CC109384-3F23-416E-9314-755A9DF5794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5" creationId="{3F4E6436-00A2-46F6-B61B-5143392A21B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6" creationId="{8E0EC50E-E4FD-4D80-8E6E-8F15393438B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7" creationId="{8587BE9E-E986-4688-95AF-0974D846843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8" creationId="{5150DB77-34DB-4910-BA4B-59AE4A31653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9" creationId="{E04A7311-C73E-4107-80B5-404A2D323E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0" creationId="{F3D3C49E-BEC6-4C29-827F-13349A35E1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1" creationId="{1552EC4B-C286-4A20-81B3-38FE4B37696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2" creationId="{1328FB03-4858-4BEC-8763-657254BF9B91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4" creationId="{975CD87E-EAD7-4A2D-8D84-EC391E4814C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5" creationId="{D609F360-CF30-43DA-BB28-E450A7C28C2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6" creationId="{D93A5FDD-2B06-400E-AF61-C39F284A20A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7" creationId="{EB297E8D-16F2-462A-85A6-B61347AB0E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8" creationId="{A43F1042-4FF9-4742-954B-16EF0930B2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9" creationId="{37DFF4BC-1199-4316-8067-C9CA6809EF9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0" creationId="{11B79DF8-67F6-43AB-9495-EC5D449DFFB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1" creationId="{F42E09C3-9599-4CC4-85D6-2FA84C06460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2" creationId="{EBD3EC82-6086-4F3C-9857-9BCD76383D00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3" creationId="{2623A37A-EFCB-43F4-AD20-6294C555938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4" creationId="{2CCE90E7-B1B5-483D-8397-27F7DD07FAF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5" creationId="{74A6D5D1-756E-474B-9300-0FD70451A23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6" creationId="{9BB91CC1-86AB-4CD3-B535-394C517B006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7" creationId="{5022F5F3-5209-41B4-8FDA-FBD5A460782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8" creationId="{490BABDB-C2A7-42A3-897A-9D32A2583ADF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9" creationId="{ACF13E1C-999C-42FC-8837-A35375A7852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0" creationId="{4BE8D1DA-4BE4-473B-8387-72E7AE0A48F7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1" creationId="{22232C1B-74E0-42BD-BEFF-20D1B27F7D3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2" creationId="{CD0B2F83-4E75-4236-98DE-287F3CF744A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3" creationId="{F6CD1437-56D2-4F85-9F95-2C69FFD3979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4" creationId="{2D66A92F-29AD-49A6-A4FD-079BBAB838D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8" creationId="{518DE1F4-F359-44FF-BCB3-873538E0C3C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9" creationId="{5DF8F5D3-94F7-4E81-AA2A-D0E78F9C1EB8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0" creationId="{C5ED6FB3-D53B-488D-88F2-522A9E1B180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1" creationId="{6B157A04-0AA2-4834-8648-25B64D447F7C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2" creationId="{CE863178-B3F5-45EC-B134-BA8031FD409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3" creationId="{46944B86-4E4A-4702-B356-844ABBC53B92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4" creationId="{5DA1186D-DEF0-4449-8E0A-FF828F1316E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5" creationId="{2010C4F5-29D5-4371-A272-335DAAB2E27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6" creationId="{AE4A0F4E-A182-4902-988B-8E7CB6571F15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7" creationId="{85CA60B0-92C5-4ECF-991D-4E14D9014B6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8" creationId="{5BADD305-F947-40CF-BD11-DCF0DD06EA10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9" creationId="{0EF5DE8D-0DAA-41E3-9D7A-20503B11AA4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0" creationId="{8018AFAF-669A-4AB1-BE69-8C6D23E4AC9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1" creationId="{6D6273BA-42A4-40C6-BA6E-BA6383B7D26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2" creationId="{DCF3BD66-46EC-426C-B20B-3570F737DBFF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3" creationId="{777F3974-43D0-4B1F-BE9F-908A1EEE00C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4" creationId="{D54FF23D-D096-4F7F-BF76-16E19793FB8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5" creationId="{0473D808-2DA0-486B-BF1D-5DA0A15FFD33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7" creationId="{1979D6C9-280C-45A6-BEC2-95518CFEADAA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8" creationId="{2E68CA71-BBDE-4DE7-A271-CD95015960F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9" creationId="{BB11B358-8646-4200-AA5A-FCBBD15E27D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0" creationId="{A97202FD-6873-4F72-AC6A-F246F6675F2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1" creationId="{5A35F51F-625F-4128-83EB-D531E2050711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2" creationId="{68DFA119-F52A-4534-9E06-72BE60BD665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3" creationId="{CC1BBAC8-9C79-4FAA-A9E4-5C16762AC095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4" creationId="{B2684597-C3B7-41AF-9D8C-FC3682F2738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5" creationId="{1AC3AB80-5D74-4021-BF46-F18050C65EB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6" creationId="{CED28BE9-384B-4BEE-8CE3-FBDE44E4CAB0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7" creationId="{C987C2A7-CC4D-447B-ABA4-A1A3CC59CCEF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8" creationId="{226D4AA5-2535-426C-9EF7-A0CC728B4F0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9" creationId="{DB497EC7-5616-413B-A634-A49D2D4B35BD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0" creationId="{696AA78D-C007-4B5F-BD54-D45456D3690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1" creationId="{8D7B8A00-8061-404C-A0E4-FF46DF2C6BD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2" creationId="{8302788D-FAE1-43C0-A776-4055362B6DA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3" creationId="{892DB72B-06BD-41EF-B9E4-B75FB990B418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4" creationId="{9A6CE6F6-ABC4-47E4-81D5-2C175DDD908B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5" creationId="{7CC4BC11-2F3B-43A3-B88C-CEF3462996D1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7" creationId="{A08D78AE-F6D9-4B2C-887E-F62292B7DE52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8" creationId="{03232E04-EF7D-4713-99B1-E9C0C28A08B6}"/>
          </ac:inkMkLst>
        </pc:inkChg>
        <pc:inkChg chg="add del mod">
          <ac:chgData name="Daniel Schwarz" userId="5bb35bb8-905a-4742-88d9-33d9089732e7" providerId="ADAL" clId="{194B246F-1451-414E-B299-1D1B58A7381F}" dt="2022-03-26T20:04:26.346" v="135" actId="478"/>
          <ac:inkMkLst>
            <pc:docMk/>
            <pc:sldMk cId="1394899305" sldId="489"/>
            <ac:inkMk id="120" creationId="{35829BD5-4962-4645-A952-6DB4BB7EE182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1" creationId="{659218D2-1DD3-4F13-9ACA-5FB55C402DE0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2" creationId="{CF0C912B-51E6-4DB0-9BCD-88E3121C7A29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5" creationId="{5FD35350-A025-4A52-AF7E-1DA64FE5349A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6" creationId="{A70937C5-B8CA-4DF0-A70E-A88AF5041AF1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1" creationId="{4201FC5B-6D80-4F3B-8A0B-F20B03AE4EF0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2" creationId="{205F5781-52B1-47DC-A54D-86E51BC37B7C}"/>
          </ac:inkMkLst>
        </pc:inkChg>
      </pc:sldChg>
      <pc:sldChg chg="addSp delSp modSp new mod modAnim">
        <pc:chgData name="Daniel Schwarz" userId="5bb35bb8-905a-4742-88d9-33d9089732e7" providerId="ADAL" clId="{194B246F-1451-414E-B299-1D1B58A7381F}" dt="2022-03-26T20:50:50.452" v="719"/>
        <pc:sldMkLst>
          <pc:docMk/>
          <pc:sldMk cId="1812660441" sldId="490"/>
        </pc:sldMkLst>
        <pc:spChg chg="add mod">
          <ac:chgData name="Daniel Schwarz" userId="5bb35bb8-905a-4742-88d9-33d9089732e7" providerId="ADAL" clId="{194B246F-1451-414E-B299-1D1B58A7381F}" dt="2022-03-26T20:15:14.464" v="207"/>
          <ac:spMkLst>
            <pc:docMk/>
            <pc:sldMk cId="1812660441" sldId="490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2" creationId="{03FBD46F-D216-4D5F-BF60-166D58432EEF}"/>
          </ac:grpSpMkLst>
        </pc:grpChg>
        <pc:grpChg chg="add del mod">
          <ac:chgData name="Daniel Schwarz" userId="5bb35bb8-905a-4742-88d9-33d9089732e7" providerId="ADAL" clId="{194B246F-1451-414E-B299-1D1B58A7381F}" dt="2022-03-26T20:11:21.451" v="179" actId="478"/>
          <ac:grpSpMkLst>
            <pc:docMk/>
            <pc:sldMk cId="1812660441" sldId="490"/>
            <ac:grpSpMk id="5" creationId="{7ED80ECD-3A81-48DC-BF63-BA5B3E4D235B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8" creationId="{0B035641-2274-4291-AA68-047B1D188B57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9" creationId="{A8116860-B4AD-4310-9646-DD0A8506EDC4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0" creationId="{7B54BF04-87B4-4A53-B32C-EA57526C1A8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4" creationId="{25F88EB4-261C-4366-A31F-A5D50C36C30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5" creationId="{269DA3F6-77EB-40D9-998F-881A452029EA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8" creationId="{5E8C5453-AB69-4F45-AC48-DEA463E1A4BC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37" creationId="{066C36A1-D196-4462-AE15-18B4A246D0EE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41" creationId="{96DAFA4D-F062-4A42-AB67-8E4BF2DDFC8A}"/>
          </ac:grpSpMkLst>
        </pc:grpChg>
        <pc:grpChg chg="add mod">
          <ac:chgData name="Daniel Schwarz" userId="5bb35bb8-905a-4742-88d9-33d9089732e7" providerId="ADAL" clId="{194B246F-1451-414E-B299-1D1B58A7381F}" dt="2022-03-26T20:13:13.963" v="191"/>
          <ac:grpSpMkLst>
            <pc:docMk/>
            <pc:sldMk cId="1812660441" sldId="490"/>
            <ac:grpSpMk id="55" creationId="{2BD8EB7D-DD31-424B-8B0D-47ECF2CCE9FB}"/>
          </ac:grpSpMkLst>
        </pc:grpChg>
        <pc:picChg chg="add mod">
          <ac:chgData name="Daniel Schwarz" userId="5bb35bb8-905a-4742-88d9-33d9089732e7" providerId="ADAL" clId="{194B246F-1451-414E-B299-1D1B58A7381F}" dt="2022-03-26T20:10:09.675" v="170"/>
          <ac:picMkLst>
            <pc:docMk/>
            <pc:sldMk cId="1812660441" sldId="490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36.806" v="718" actId="1076"/>
          <ac:picMkLst>
            <pc:docMk/>
            <pc:sldMk cId="1812660441" sldId="490"/>
            <ac:picMk id="78" creationId="{97623977-0B95-4953-918A-7DB3EC011D4D}"/>
          </ac:picMkLst>
        </pc:pic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" creationId="{6730F3D8-4362-4B24-A9C5-C7470B07DC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" creationId="{65395BC0-C60F-424D-B928-F2DDB53E48E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6" creationId="{B9E62532-3844-4DC6-891D-470C5FD6403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7" creationId="{05E1F16E-751A-44CC-AC49-EB043E908A3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1" creationId="{68874AE4-C690-45BB-ACAD-A705E940B8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2" creationId="{340801CB-E2A2-4B66-832C-F6BDC6F8EF4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3" creationId="{44C3E37A-BE9E-4A9D-AD71-18B613BFAF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6" creationId="{2219DD0C-B223-448C-9F7D-3304EF432D4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7" creationId="{42FF5E5E-C327-4576-8910-EE3CE6C59E3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9" creationId="{2DBB0D49-BB01-4D3D-B107-34C2EDE5E31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0" creationId="{10F91D52-4FA7-483C-90FB-496BF88E20C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1" creationId="{E3F8AF81-054F-4810-A234-0595C07D59B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2" creationId="{73172444-D9D9-402E-B055-EB2BBD55ADC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3" creationId="{25BDD11E-46CA-4C23-AD1E-2FB94B9DB51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4" creationId="{1F3D5A9A-85B1-47E2-8D33-DC5F5675F6B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5" creationId="{89C9645F-6F45-4B72-9381-7EEE2690B2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6" creationId="{76EB8012-A4F3-4BC5-9DA6-52932AAAC53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7" creationId="{5A330B01-2E93-4ED8-A149-510111FD6E4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8" creationId="{60D953AB-5800-4A64-8B22-C741E9B7AAF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9" creationId="{9327ABF2-D8CD-4F4F-B632-12682FDCC1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0" creationId="{921C20F3-CC1F-4521-8753-8DADE7AF452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1" creationId="{677F491B-717D-40B6-BA02-2FE66D8774B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2" creationId="{BC9A7329-46A3-406F-B3CE-A3AE606F24D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3" creationId="{E26DD583-A6E0-434C-8055-4336B855AF2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4" creationId="{F6D98E98-C779-4E0D-867E-1B16A66162C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5" creationId="{CD62BBE5-2CDF-4C05-AADD-3B5F36F62E4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6" creationId="{AE72E94C-E1EB-470C-905E-BA2EEC1876C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8" creationId="{BCC78190-797A-4E60-8607-AE0D940954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9" creationId="{5A00D078-F5A9-4447-8F00-6DB2A21982D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0" creationId="{2AE84480-8859-4A02-8DF8-4B9BA911D5C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2" creationId="{CAF06C1F-50AE-4BE9-8596-89CA318637F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3" creationId="{DB69F38C-2C21-4477-B349-C12A12857EE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4" creationId="{2CEBA988-FF76-4777-80EA-3888B8E1364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5" creationId="{E5D17547-356C-4052-BB72-E044F7F6B78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6" creationId="{D4711A22-A909-4464-87D7-74453419D6B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7" creationId="{D01B72B2-9880-4579-9E06-E0C641933F0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8" creationId="{8165D72C-349A-4F49-B7CE-3A73A0C078D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9" creationId="{54819BD3-6334-4B12-A7F2-3FFC431BB89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0" creationId="{14AC3726-C242-44C9-BE93-229C8412E89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1" creationId="{F8972609-62F4-476C-B9F8-1A41AFE0D03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2" creationId="{83A0683D-16D1-4C84-A57B-705C42DC605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6" creationId="{0C0A20AF-E3D0-4DB7-9187-CBDA515E82D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7" creationId="{F8BD41B3-C4B0-4D66-B646-48AEB67C8A2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8" creationId="{CF39082E-78CE-4A57-BDEE-AA4A4DE6338B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9" creationId="{E60EB8B6-9E2B-4CFF-BC11-3B94569596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0" creationId="{6EF116DB-3401-402B-A39C-854932DADE4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1" creationId="{2E96E9E7-BC38-4ADE-8380-5CD36757482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2" creationId="{4B1BAAC6-C07B-4E37-9B30-4428A6052A0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3" creationId="{7C40E1EC-4703-4A5A-9CDE-6AE4675C89B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4" creationId="{19E903C4-88F1-4702-871A-07EE92A9AF6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5" creationId="{4072C1C0-AE12-4605-8E62-38F7F110CE5A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6" creationId="{1C1FC724-107A-48EE-A058-9A397ACC93BF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7" creationId="{01F23D92-94F0-4A11-BFD4-B22F6421CB48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8" creationId="{435BE62D-0E7F-414C-B952-FBB27F40A310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9" creationId="{C97EC6FA-40E9-4BD2-9036-5497315E8C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0" creationId="{21BD1932-75DB-4441-909B-674DEBB65909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1" creationId="{3200DAAE-35F0-450A-8905-995F9E4DCD0C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2" creationId="{6E2AB74C-290A-4ED8-9F9C-484A4BBC0BD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3" creationId="{072A575E-AC7C-4312-B323-A0EF7BD06D24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4" creationId="{D178EC18-DF75-40A5-B0FA-A910C9BAED0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5" creationId="{640B6A74-39DB-4206-B16A-DA0ACD60C5A7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6" creationId="{2B31EC3A-6003-43FD-B443-26F6327B6963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51:02.280" v="721"/>
        <pc:sldMkLst>
          <pc:docMk/>
          <pc:sldMk cId="3883442491" sldId="491"/>
        </pc:sldMkLst>
        <pc:spChg chg="del">
          <ac:chgData name="Daniel Schwarz" userId="5bb35bb8-905a-4742-88d9-33d9089732e7" providerId="ADAL" clId="{194B246F-1451-414E-B299-1D1B58A7381F}" dt="2022-03-26T20:12:40.128" v="188" actId="478"/>
          <ac:spMkLst>
            <pc:docMk/>
            <pc:sldMk cId="3883442491" sldId="491"/>
            <ac:spMk id="54" creationId="{8E6067EE-4777-4695-A127-727546ACE5F9}"/>
          </ac:spMkLst>
        </pc:spChg>
        <pc:spChg chg="add mod">
          <ac:chgData name="Daniel Schwarz" userId="5bb35bb8-905a-4742-88d9-33d9089732e7" providerId="ADAL" clId="{194B246F-1451-414E-B299-1D1B58A7381F}" dt="2022-03-26T20:14:50.995" v="205" actId="1076"/>
          <ac:spMkLst>
            <pc:docMk/>
            <pc:sldMk cId="3883442491" sldId="491"/>
            <ac:spMk id="80" creationId="{9E7F4CEA-B08F-4BB6-9839-4DE474904F15}"/>
          </ac:spMkLst>
        </pc:spChg>
        <pc:spChg chg="add mod">
          <ac:chgData name="Daniel Schwarz" userId="5bb35bb8-905a-4742-88d9-33d9089732e7" providerId="ADAL" clId="{194B246F-1451-414E-B299-1D1B58A7381F}" dt="2022-03-26T20:16:15.164" v="216" actId="1076"/>
          <ac:spMkLst>
            <pc:docMk/>
            <pc:sldMk cId="3883442491" sldId="491"/>
            <ac:spMk id="81" creationId="{8A91FE5F-FA1F-4105-9093-020343A204EF}"/>
          </ac:spMkLst>
        </pc:spChg>
        <pc:grpChg chg="del">
          <ac:chgData name="Daniel Schwarz" userId="5bb35bb8-905a-4742-88d9-33d9089732e7" providerId="ADAL" clId="{194B246F-1451-414E-B299-1D1B58A7381F}" dt="2022-03-26T20:12:38.450" v="187" actId="478"/>
          <ac:grpSpMkLst>
            <pc:docMk/>
            <pc:sldMk cId="3883442491" sldId="491"/>
            <ac:grpSpMk id="2" creationId="{03FBD46F-D216-4D5F-BF60-166D58432EEF}"/>
          </ac:grpSpMkLst>
        </pc:grpChg>
        <pc:grpChg chg="add mod">
          <ac:chgData name="Daniel Schwarz" userId="5bb35bb8-905a-4742-88d9-33d9089732e7" providerId="ADAL" clId="{194B246F-1451-414E-B299-1D1B58A7381F}" dt="2022-03-26T20:12:46.796" v="189"/>
          <ac:grpSpMkLst>
            <pc:docMk/>
            <pc:sldMk cId="3883442491" sldId="491"/>
            <ac:grpSpMk id="55" creationId="{8AD1192E-3312-4622-99D0-986FBFB81FFF}"/>
          </ac:grpSpMkLst>
        </pc:grpChg>
        <pc:grpChg chg="add mod">
          <ac:chgData name="Daniel Schwarz" userId="5bb35bb8-905a-4742-88d9-33d9089732e7" providerId="ADAL" clId="{194B246F-1451-414E-B299-1D1B58A7381F}" dt="2022-03-26T20:12:51.734" v="190" actId="1076"/>
          <ac:grpSpMkLst>
            <pc:docMk/>
            <pc:sldMk cId="3883442491" sldId="491"/>
            <ac:grpSpMk id="77" creationId="{AF7571A5-CEE9-4624-8FA9-1FD0B3F3C48B}"/>
          </ac:grpSpMkLst>
        </pc:grpChg>
        <pc:grpChg chg="add mod">
          <ac:chgData name="Daniel Schwarz" userId="5bb35bb8-905a-4742-88d9-33d9089732e7" providerId="ADAL" clId="{194B246F-1451-414E-B299-1D1B58A7381F}" dt="2022-03-26T20:16:10.694" v="215" actId="1076"/>
          <ac:grpSpMkLst>
            <pc:docMk/>
            <pc:sldMk cId="3883442491" sldId="491"/>
            <ac:grpSpMk id="82" creationId="{3F1BD9A2-A304-41E5-8857-D2A53C3E5AD7}"/>
          </ac:grpSpMkLst>
        </pc:grpChg>
        <pc:picChg chg="del">
          <ac:chgData name="Daniel Schwarz" userId="5bb35bb8-905a-4742-88d9-33d9089732e7" providerId="ADAL" clId="{194B246F-1451-414E-B299-1D1B58A7381F}" dt="2022-03-26T20:12:34.348" v="186" actId="478"/>
          <ac:picMkLst>
            <pc:docMk/>
            <pc:sldMk cId="3883442491" sldId="491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58.832" v="720"/>
          <ac:picMkLst>
            <pc:docMk/>
            <pc:sldMk cId="3883442491" sldId="491"/>
            <ac:picMk id="85" creationId="{D7BBD1C7-9957-4A47-8DEE-A80B82B02865}"/>
          </ac:picMkLst>
        </pc:pic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6" creationId="{7E8B8E7E-E4DD-4B14-97D3-41A84FF46A2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7" creationId="{8E537A5F-E16C-40E4-918E-995F631BFD9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8" creationId="{4342E2D1-8CCB-4A10-9A78-25722B75E76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9" creationId="{9603717E-31BF-4BBE-A26B-F696BE7704C6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0" creationId="{A532B8A1-19CA-487D-8648-53991C75862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1" creationId="{E575BE56-5D5E-4624-8EA3-7D52B3EEBCB8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2" creationId="{BA293839-83D2-4A7B-B0B6-763290C8950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3" creationId="{074C5287-824D-4D05-B065-6D4795E70E5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4" creationId="{8951B2B5-E6E5-42CA-B72F-7B34ADD3F4D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5" creationId="{C36081A4-551B-4354-88B9-192FFAEFB334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6" creationId="{042B2043-8DA7-4D98-BF2C-B3F436F19A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7" creationId="{1FB7B510-5958-4499-B25F-68215C7F38A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8" creationId="{56BAFFAC-77DB-4892-A9D4-B45A7EEC6D5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9" creationId="{84D26079-D4DC-45CC-A4DB-DE48D53AA8C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0" creationId="{F4F17E20-A310-4852-87E9-640C9431B06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1" creationId="{C2A7DA65-9EAC-4842-BCCD-5B8CAF3B439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2" creationId="{D046B443-B7A1-4357-8D5C-214641355F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3" creationId="{06DD9351-C321-49AD-8C30-D96EDFFDCB60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4" creationId="{293062BC-B42F-4018-9F23-DBE512998A23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5" creationId="{A71C3582-1856-468B-AF6A-902B924B6AC2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6" creationId="{46E2CD87-5399-4180-8ED8-1FCBE9D91135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8" creationId="{07BB947F-E170-465D-9ACF-D888AE469C9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9" creationId="{A9992DC8-A283-4CE9-AFB2-F4D98830857F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3" creationId="{BC82D007-C708-4281-A9E6-35562D09B0CA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4" creationId="{834ABFC2-B70E-4CDF-82A7-E1E31F6F8A0C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18:06.662" v="232"/>
        <pc:sldMkLst>
          <pc:docMk/>
          <pc:sldMk cId="1970511891" sldId="492"/>
        </pc:sldMkLst>
        <pc:spChg chg="del">
          <ac:chgData name="Daniel Schwarz" userId="5bb35bb8-905a-4742-88d9-33d9089732e7" providerId="ADAL" clId="{194B246F-1451-414E-B299-1D1B58A7381F}" dt="2022-03-26T20:16:52.802" v="223" actId="478"/>
          <ac:spMkLst>
            <pc:docMk/>
            <pc:sldMk cId="1970511891" sldId="492"/>
            <ac:spMk id="80" creationId="{9E7F4CEA-B08F-4BB6-9839-4DE474904F15}"/>
          </ac:spMkLst>
        </pc:spChg>
        <pc:spChg chg="del">
          <ac:chgData name="Daniel Schwarz" userId="5bb35bb8-905a-4742-88d9-33d9089732e7" providerId="ADAL" clId="{194B246F-1451-414E-B299-1D1B58A7381F}" dt="2022-03-26T20:16:51.290" v="222" actId="478"/>
          <ac:spMkLst>
            <pc:docMk/>
            <pc:sldMk cId="1970511891" sldId="492"/>
            <ac:spMk id="81" creationId="{8A91FE5F-FA1F-4105-9093-020343A204EF}"/>
          </ac:spMkLst>
        </pc:spChg>
        <pc:spChg chg="add mod">
          <ac:chgData name="Daniel Schwarz" userId="5bb35bb8-905a-4742-88d9-33d9089732e7" providerId="ADAL" clId="{194B246F-1451-414E-B299-1D1B58A7381F}" dt="2022-03-26T20:16:49.166" v="221" actId="1076"/>
          <ac:spMkLst>
            <pc:docMk/>
            <pc:sldMk cId="1970511891" sldId="492"/>
            <ac:spMk id="88" creationId="{7078DF30-134E-44E8-8F8B-FE143E96A41C}"/>
          </ac:spMkLst>
        </pc:spChg>
        <pc:grpChg chg="del">
          <ac:chgData name="Daniel Schwarz" userId="5bb35bb8-905a-4742-88d9-33d9089732e7" providerId="ADAL" clId="{194B246F-1451-414E-B299-1D1B58A7381F}" dt="2022-03-26T20:16:53.602" v="224" actId="478"/>
          <ac:grpSpMkLst>
            <pc:docMk/>
            <pc:sldMk cId="1970511891" sldId="492"/>
            <ac:grpSpMk id="77" creationId="{AF7571A5-CEE9-4624-8FA9-1FD0B3F3C48B}"/>
          </ac:grpSpMkLst>
        </pc:grpChg>
        <pc:grpChg chg="del">
          <ac:chgData name="Daniel Schwarz" userId="5bb35bb8-905a-4742-88d9-33d9089732e7" providerId="ADAL" clId="{194B246F-1451-414E-B299-1D1B58A7381F}" dt="2022-03-26T20:16:54.341" v="225" actId="478"/>
          <ac:grpSpMkLst>
            <pc:docMk/>
            <pc:sldMk cId="1970511891" sldId="492"/>
            <ac:grpSpMk id="82" creationId="{3F1BD9A2-A304-41E5-8857-D2A53C3E5AD7}"/>
          </ac:grpSpMkLst>
        </pc:grpChg>
        <pc:grpChg chg="add mod">
          <ac:chgData name="Daniel Schwarz" userId="5bb35bb8-905a-4742-88d9-33d9089732e7" providerId="ADAL" clId="{194B246F-1451-414E-B299-1D1B58A7381F}" dt="2022-03-26T20:16:40.070" v="219" actId="1076"/>
          <ac:grpSpMkLst>
            <pc:docMk/>
            <pc:sldMk cId="1970511891" sldId="492"/>
            <ac:grpSpMk id="85" creationId="{85AE285F-6C82-41C2-9AC2-7999BD8DBBD7}"/>
          </ac:grpSpMkLst>
        </pc:grpChg>
        <pc:picChg chg="add mod">
          <ac:chgData name="Daniel Schwarz" userId="5bb35bb8-905a-4742-88d9-33d9089732e7" providerId="ADAL" clId="{194B246F-1451-414E-B299-1D1B58A7381F}" dt="2022-03-26T20:17:56.421" v="231" actId="1076"/>
          <ac:picMkLst>
            <pc:docMk/>
            <pc:sldMk cId="1970511891" sldId="492"/>
            <ac:picMk id="3" creationId="{D2703892-D73B-4998-9751-66C40C891D76}"/>
          </ac:picMkLst>
        </pc:pic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6" creationId="{E17E1C7F-DDC5-4241-9F5C-E3258726BEA8}"/>
          </ac:inkMkLst>
        </pc:ink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7" creationId="{43DE8A31-0E8C-4E30-B224-FE438F74C847}"/>
          </ac:inkMkLst>
        </pc:inkChg>
      </pc:sldChg>
      <pc:sldChg chg="addSp modSp add mod modAnim">
        <pc:chgData name="Daniel Schwarz" userId="5bb35bb8-905a-4742-88d9-33d9089732e7" providerId="ADAL" clId="{194B246F-1451-414E-B299-1D1B58A7381F}" dt="2022-03-26T20:22:36.456" v="262"/>
        <pc:sldMkLst>
          <pc:docMk/>
          <pc:sldMk cId="2691904802" sldId="493"/>
        </pc:sldMkLst>
        <pc:spChg chg="mod">
          <ac:chgData name="Daniel Schwarz" userId="5bb35bb8-905a-4742-88d9-33d9089732e7" providerId="ADAL" clId="{194B246F-1451-414E-B299-1D1B58A7381F}" dt="2022-03-26T20:20:20.512" v="254" actId="207"/>
          <ac:spMkLst>
            <pc:docMk/>
            <pc:sldMk cId="2691904802" sldId="493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21:57.212" v="258" actId="1076"/>
          <ac:grpSpMkLst>
            <pc:docMk/>
            <pc:sldMk cId="2691904802" sldId="493"/>
            <ac:grpSpMk id="77" creationId="{1F926767-4D49-4F9F-B418-2850F2396E7A}"/>
          </ac:grpSpMkLst>
        </pc:grpChg>
        <pc:grpChg chg="add mod">
          <ac:chgData name="Daniel Schwarz" userId="5bb35bb8-905a-4742-88d9-33d9089732e7" providerId="ADAL" clId="{194B246F-1451-414E-B299-1D1B58A7381F}" dt="2022-03-26T20:22:24.188" v="261" actId="1076"/>
          <ac:grpSpMkLst>
            <pc:docMk/>
            <pc:sldMk cId="2691904802" sldId="493"/>
            <ac:grpSpMk id="97" creationId="{A3C13E55-34F0-40CE-B054-8422929108B8}"/>
          </ac:grpSpMkLst>
        </pc:grp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8" creationId="{41945C3F-CE99-4A97-9D90-8BCA91620E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9" creationId="{4097B51A-89F9-4F0B-B74C-7F223152C25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0" creationId="{13F9E4C2-AF6F-4986-8D58-6E87B9DB4B9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1" creationId="{A812FEFC-92E8-4B0F-B7E4-D6F125E716F9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2" creationId="{7DDC79AB-62C9-439A-848B-891F446322DB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3" creationId="{C751A7B6-8E0E-4C09-999B-4579FA70EABE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4" creationId="{6E24A4BC-490E-4487-A730-D251EC0BA8C6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5" creationId="{55D9E980-32D1-45FC-9B8D-70F17AEFC0F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6" creationId="{FA98E454-FBA4-4EBC-A60F-1ED4334A5D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7" creationId="{664EBEB2-CA19-49C5-9AB3-9976F8B37DC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8" creationId="{AF58CE61-FD56-4205-AEAA-2D6920472073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9" creationId="{E30A0818-4170-492A-9235-0944586A541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0" creationId="{FD244130-EC12-4E8A-82D8-D521040745D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1" creationId="{78A24C7B-D958-4FC9-8793-44BF9BA1D33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2" creationId="{8A2C25F9-E420-4C61-A6BA-032D805D378A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3" creationId="{D03ECE79-AFFA-4C9A-837C-C4DE8ACCBAE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4" creationId="{8C84C68C-3C02-4BFA-AFE7-20E709AAAA95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5" creationId="{4B481FEA-E262-459A-BEB2-24DE63F2894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6" creationId="{F58E77F1-1C6A-4843-91C1-59B1A2531534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8" creationId="{29514644-A3B5-4F4D-BEC0-29D63029791D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9" creationId="{D42E0604-09D8-4CF1-AD67-54B87ED99963}"/>
          </ac:inkMkLst>
        </pc:inkChg>
      </pc:sldChg>
      <pc:sldChg chg="modSp add mod">
        <pc:chgData name="Daniel Schwarz" userId="5bb35bb8-905a-4742-88d9-33d9089732e7" providerId="ADAL" clId="{194B246F-1451-414E-B299-1D1B58A7381F}" dt="2022-03-26T21:00:00.243" v="864" actId="20577"/>
        <pc:sldMkLst>
          <pc:docMk/>
          <pc:sldMk cId="3065291616" sldId="494"/>
        </pc:sldMkLst>
        <pc:graphicFrameChg chg="mod modGraphic">
          <ac:chgData name="Daniel Schwarz" userId="5bb35bb8-905a-4742-88d9-33d9089732e7" providerId="ADAL" clId="{194B246F-1451-414E-B299-1D1B58A7381F}" dt="2022-03-26T21:00:00.243" v="864" actId="20577"/>
          <ac:graphicFrameMkLst>
            <pc:docMk/>
            <pc:sldMk cId="3065291616" sldId="494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17.185" v="866" actId="20577"/>
        <pc:sldMkLst>
          <pc:docMk/>
          <pc:sldMk cId="3364644760" sldId="495"/>
        </pc:sldMkLst>
        <pc:graphicFrameChg chg="modGraphic">
          <ac:chgData name="Daniel Schwarz" userId="5bb35bb8-905a-4742-88d9-33d9089732e7" providerId="ADAL" clId="{194B246F-1451-414E-B299-1D1B58A7381F}" dt="2022-03-26T21:00:17.185" v="866" actId="20577"/>
          <ac:graphicFrameMkLst>
            <pc:docMk/>
            <pc:sldMk cId="3364644760" sldId="49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24.823" v="868" actId="20577"/>
        <pc:sldMkLst>
          <pc:docMk/>
          <pc:sldMk cId="261544071" sldId="496"/>
        </pc:sldMkLst>
        <pc:graphicFrameChg chg="modGraphic">
          <ac:chgData name="Daniel Schwarz" userId="5bb35bb8-905a-4742-88d9-33d9089732e7" providerId="ADAL" clId="{194B246F-1451-414E-B299-1D1B58A7381F}" dt="2022-03-26T21:00:24.823" v="868" actId="20577"/>
          <ac:graphicFrameMkLst>
            <pc:docMk/>
            <pc:sldMk cId="261544071" sldId="49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31.284" v="871" actId="20577"/>
        <pc:sldMkLst>
          <pc:docMk/>
          <pc:sldMk cId="4139116851" sldId="497"/>
        </pc:sldMkLst>
        <pc:graphicFrameChg chg="modGraphic">
          <ac:chgData name="Daniel Schwarz" userId="5bb35bb8-905a-4742-88d9-33d9089732e7" providerId="ADAL" clId="{194B246F-1451-414E-B299-1D1B58A7381F}" dt="2022-03-26T21:00:31.284" v="871" actId="20577"/>
          <ac:graphicFrameMkLst>
            <pc:docMk/>
            <pc:sldMk cId="4139116851" sldId="49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0.155" v="874" actId="20577"/>
        <pc:sldMkLst>
          <pc:docMk/>
          <pc:sldMk cId="3350790242" sldId="498"/>
        </pc:sldMkLst>
        <pc:graphicFrameChg chg="modGraphic">
          <ac:chgData name="Daniel Schwarz" userId="5bb35bb8-905a-4742-88d9-33d9089732e7" providerId="ADAL" clId="{194B246F-1451-414E-B299-1D1B58A7381F}" dt="2022-03-26T21:00:40.155" v="874" actId="20577"/>
          <ac:graphicFrameMkLst>
            <pc:docMk/>
            <pc:sldMk cId="3350790242" sldId="49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6.407" v="877" actId="20577"/>
        <pc:sldMkLst>
          <pc:docMk/>
          <pc:sldMk cId="4014093231" sldId="499"/>
        </pc:sldMkLst>
        <pc:graphicFrameChg chg="modGraphic">
          <ac:chgData name="Daniel Schwarz" userId="5bb35bb8-905a-4742-88d9-33d9089732e7" providerId="ADAL" clId="{194B246F-1451-414E-B299-1D1B58A7381F}" dt="2022-03-26T21:00:46.407" v="877" actId="20577"/>
          <ac:graphicFrameMkLst>
            <pc:docMk/>
            <pc:sldMk cId="4014093231" sldId="49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2.460" v="880" actId="20577"/>
        <pc:sldMkLst>
          <pc:docMk/>
          <pc:sldMk cId="3237843867" sldId="500"/>
        </pc:sldMkLst>
        <pc:graphicFrameChg chg="modGraphic">
          <ac:chgData name="Daniel Schwarz" userId="5bb35bb8-905a-4742-88d9-33d9089732e7" providerId="ADAL" clId="{194B246F-1451-414E-B299-1D1B58A7381F}" dt="2022-03-26T21:00:52.460" v="880" actId="20577"/>
          <ac:graphicFrameMkLst>
            <pc:docMk/>
            <pc:sldMk cId="3237843867" sldId="500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194B246F-1451-414E-B299-1D1B58A7381F}" dt="2022-04-20T18:25:53.128" v="1261" actId="47"/>
        <pc:sldMkLst>
          <pc:docMk/>
          <pc:sldMk cId="2260105353" sldId="501"/>
        </pc:sldMkLst>
        <pc:graphicFrameChg chg="modGraphic">
          <ac:chgData name="Daniel Schwarz" userId="5bb35bb8-905a-4742-88d9-33d9089732e7" providerId="ADAL" clId="{194B246F-1451-414E-B299-1D1B58A7381F}" dt="2022-03-26T21:00:57.300" v="882" actId="20577"/>
          <ac:graphicFrameMkLst>
            <pc:docMk/>
            <pc:sldMk cId="2260105353" sldId="50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1:10.627" v="885" actId="20577"/>
        <pc:sldMkLst>
          <pc:docMk/>
          <pc:sldMk cId="428729369" sldId="502"/>
        </pc:sldMkLst>
        <pc:graphicFrameChg chg="modGraphic">
          <ac:chgData name="Daniel Schwarz" userId="5bb35bb8-905a-4742-88d9-33d9089732e7" providerId="ADAL" clId="{194B246F-1451-414E-B299-1D1B58A7381F}" dt="2022-03-26T21:01:10.627" v="885" actId="20577"/>
          <ac:graphicFrameMkLst>
            <pc:docMk/>
            <pc:sldMk cId="428729369" sldId="502"/>
            <ac:graphicFrameMk id="5" creationId="{A69A059B-B37F-41C3-8C58-3F944E58EF29}"/>
          </ac:graphicFrameMkLst>
        </pc:graphicFrameChg>
      </pc:sldChg>
      <pc:sldChg chg="modSp add mod modAnim modNotesTx">
        <pc:chgData name="Daniel Schwarz" userId="5bb35bb8-905a-4742-88d9-33d9089732e7" providerId="ADAL" clId="{194B246F-1451-414E-B299-1D1B58A7381F}" dt="2022-04-20T18:26:15.783" v="1263" actId="20577"/>
        <pc:sldMkLst>
          <pc:docMk/>
          <pc:sldMk cId="439765806" sldId="503"/>
        </pc:sldMkLst>
        <pc:spChg chg="mod">
          <ac:chgData name="Daniel Schwarz" userId="5bb35bb8-905a-4742-88d9-33d9089732e7" providerId="ADAL" clId="{194B246F-1451-414E-B299-1D1B58A7381F}" dt="2022-03-26T21:03:25.827" v="902" actId="20577"/>
          <ac:spMkLst>
            <pc:docMk/>
            <pc:sldMk cId="439765806" sldId="503"/>
            <ac:spMk id="2" creationId="{E830F6E9-23ED-49C4-9FF3-FF49879444D7}"/>
          </ac:spMkLst>
        </pc:spChg>
        <pc:spChg chg="mod">
          <ac:chgData name="Daniel Schwarz" userId="5bb35bb8-905a-4742-88d9-33d9089732e7" providerId="ADAL" clId="{194B246F-1451-414E-B299-1D1B58A7381F}" dt="2022-04-20T18:26:15.783" v="1263" actId="20577"/>
          <ac:spMkLst>
            <pc:docMk/>
            <pc:sldMk cId="439765806" sldId="503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194B246F-1451-414E-B299-1D1B58A7381F}" dt="2022-11-09T20:02:29.692" v="1609"/>
        <pc:sldMkLst>
          <pc:docMk/>
          <pc:sldMk cId="345585587" sldId="504"/>
        </pc:sldMkLst>
        <pc:spChg chg="add del mod ord">
          <ac:chgData name="Daniel Schwarz" userId="5bb35bb8-905a-4742-88d9-33d9089732e7" providerId="ADAL" clId="{194B246F-1451-414E-B299-1D1B58A7381F}" dt="2022-11-09T19:55:18.573" v="1266" actId="700"/>
          <ac:spMkLst>
            <pc:docMk/>
            <pc:sldMk cId="345585587" sldId="504"/>
            <ac:spMk id="2" creationId="{5EF71087-43E5-E388-9D19-CE7CB04B07ED}"/>
          </ac:spMkLst>
        </pc:spChg>
        <pc:spChg chg="add mod ord">
          <ac:chgData name="Daniel Schwarz" userId="5bb35bb8-905a-4742-88d9-33d9089732e7" providerId="ADAL" clId="{194B246F-1451-414E-B299-1D1B58A7381F}" dt="2022-11-09T20:01:27.978" v="1592" actId="14100"/>
          <ac:spMkLst>
            <pc:docMk/>
            <pc:sldMk cId="345585587" sldId="504"/>
            <ac:spMk id="3" creationId="{A81DD168-A977-0DD3-BBDA-ED4B1EC202D8}"/>
          </ac:spMkLst>
        </pc:spChg>
        <pc:spChg chg="add mod ord">
          <ac:chgData name="Daniel Schwarz" userId="5bb35bb8-905a-4742-88d9-33d9089732e7" providerId="ADAL" clId="{194B246F-1451-414E-B299-1D1B58A7381F}" dt="2022-11-09T20:01:47.845" v="1602" actId="27636"/>
          <ac:spMkLst>
            <pc:docMk/>
            <pc:sldMk cId="345585587" sldId="504"/>
            <ac:spMk id="4" creationId="{DB8C0057-59F2-5CF2-3936-D11738125E6C}"/>
          </ac:spMkLst>
        </pc:spChg>
        <pc:spChg chg="add del">
          <ac:chgData name="Daniel Schwarz" userId="5bb35bb8-905a-4742-88d9-33d9089732e7" providerId="ADAL" clId="{194B246F-1451-414E-B299-1D1B58A7381F}" dt="2022-11-09T19:56:16.864" v="1418"/>
          <ac:spMkLst>
            <pc:docMk/>
            <pc:sldMk cId="345585587" sldId="504"/>
            <ac:spMk id="5" creationId="{B31D2F25-BB53-1D3A-D33D-496AD55B6E4A}"/>
          </ac:spMkLst>
        </pc:spChg>
        <pc:spChg chg="add del">
          <ac:chgData name="Daniel Schwarz" userId="5bb35bb8-905a-4742-88d9-33d9089732e7" providerId="ADAL" clId="{194B246F-1451-414E-B299-1D1B58A7381F}" dt="2022-11-09T19:56:18.999" v="1420"/>
          <ac:spMkLst>
            <pc:docMk/>
            <pc:sldMk cId="345585587" sldId="504"/>
            <ac:spMk id="6" creationId="{85D37F28-635E-2D82-67D2-311D9EC53C12}"/>
          </ac:spMkLst>
        </pc:spChg>
        <pc:spChg chg="add del">
          <ac:chgData name="Daniel Schwarz" userId="5bb35bb8-905a-4742-88d9-33d9089732e7" providerId="ADAL" clId="{194B246F-1451-414E-B299-1D1B58A7381F}" dt="2022-11-09T19:57:07.594" v="1436"/>
          <ac:spMkLst>
            <pc:docMk/>
            <pc:sldMk cId="345585587" sldId="504"/>
            <ac:spMk id="7" creationId="{4FCB0B1F-9FD8-A170-0724-E223BBEC2B07}"/>
          </ac:spMkLst>
        </pc:spChg>
        <pc:spChg chg="add del">
          <ac:chgData name="Daniel Schwarz" userId="5bb35bb8-905a-4742-88d9-33d9089732e7" providerId="ADAL" clId="{194B246F-1451-414E-B299-1D1B58A7381F}" dt="2022-11-09T19:57:11.785" v="1438"/>
          <ac:spMkLst>
            <pc:docMk/>
            <pc:sldMk cId="345585587" sldId="504"/>
            <ac:spMk id="8" creationId="{CEF89CB4-BB08-B33B-A712-11B59EDDD8FA}"/>
          </ac:spMkLst>
        </pc:spChg>
        <pc:spChg chg="add del">
          <ac:chgData name="Daniel Schwarz" userId="5bb35bb8-905a-4742-88d9-33d9089732e7" providerId="ADAL" clId="{194B246F-1451-414E-B299-1D1B58A7381F}" dt="2022-11-09T19:57:32.460" v="1443"/>
          <ac:spMkLst>
            <pc:docMk/>
            <pc:sldMk cId="345585587" sldId="504"/>
            <ac:spMk id="9" creationId="{1E0F9F8E-2DBD-D588-AB61-35A2F62E0DF8}"/>
          </ac:spMkLst>
        </pc:spChg>
        <pc:spChg chg="add del">
          <ac:chgData name="Daniel Schwarz" userId="5bb35bb8-905a-4742-88d9-33d9089732e7" providerId="ADAL" clId="{194B246F-1451-414E-B299-1D1B58A7381F}" dt="2022-11-09T19:57:43.257" v="1448"/>
          <ac:spMkLst>
            <pc:docMk/>
            <pc:sldMk cId="345585587" sldId="504"/>
            <ac:spMk id="10" creationId="{95BD548E-5DBF-B853-9261-50320B13C763}"/>
          </ac:spMkLst>
        </pc:spChg>
        <pc:spChg chg="add del">
          <ac:chgData name="Daniel Schwarz" userId="5bb35bb8-905a-4742-88d9-33d9089732e7" providerId="ADAL" clId="{194B246F-1451-414E-B299-1D1B58A7381F}" dt="2022-11-09T19:57:58.677" v="1453"/>
          <ac:spMkLst>
            <pc:docMk/>
            <pc:sldMk cId="345585587" sldId="504"/>
            <ac:spMk id="11" creationId="{5D082E2A-7C77-E3F1-9590-3294C9665CAA}"/>
          </ac:spMkLst>
        </pc:spChg>
        <pc:spChg chg="add del">
          <ac:chgData name="Daniel Schwarz" userId="5bb35bb8-905a-4742-88d9-33d9089732e7" providerId="ADAL" clId="{194B246F-1451-414E-B299-1D1B58A7381F}" dt="2022-11-09T19:58:24.812" v="1459"/>
          <ac:spMkLst>
            <pc:docMk/>
            <pc:sldMk cId="345585587" sldId="504"/>
            <ac:spMk id="12" creationId="{C1595825-A4A6-ACC6-FF9E-FF1E2DCC6495}"/>
          </ac:spMkLst>
        </pc:spChg>
        <pc:spChg chg="add del">
          <ac:chgData name="Daniel Schwarz" userId="5bb35bb8-905a-4742-88d9-33d9089732e7" providerId="ADAL" clId="{194B246F-1451-414E-B299-1D1B58A7381F}" dt="2022-11-09T19:58:37.087" v="1465"/>
          <ac:spMkLst>
            <pc:docMk/>
            <pc:sldMk cId="345585587" sldId="504"/>
            <ac:spMk id="13" creationId="{5649C49C-5DCC-CA45-7CB0-EE8A52ABAE45}"/>
          </ac:spMkLst>
        </pc:spChg>
        <pc:spChg chg="add del">
          <ac:chgData name="Daniel Schwarz" userId="5bb35bb8-905a-4742-88d9-33d9089732e7" providerId="ADAL" clId="{194B246F-1451-414E-B299-1D1B58A7381F}" dt="2022-11-09T19:58:52.456" v="1471"/>
          <ac:spMkLst>
            <pc:docMk/>
            <pc:sldMk cId="345585587" sldId="504"/>
            <ac:spMk id="14" creationId="{6A98C6C1-507D-AD3F-A276-CA19ECFA41AB}"/>
          </ac:spMkLst>
        </pc:spChg>
        <pc:spChg chg="add del">
          <ac:chgData name="Daniel Schwarz" userId="5bb35bb8-905a-4742-88d9-33d9089732e7" providerId="ADAL" clId="{194B246F-1451-414E-B299-1D1B58A7381F}" dt="2022-11-09T19:59:06.799" v="1477"/>
          <ac:spMkLst>
            <pc:docMk/>
            <pc:sldMk cId="345585587" sldId="504"/>
            <ac:spMk id="15" creationId="{4A6AFB44-A0E0-E439-E5B7-3F66265C55FA}"/>
          </ac:spMkLst>
        </pc:spChg>
        <pc:spChg chg="add del">
          <ac:chgData name="Daniel Schwarz" userId="5bb35bb8-905a-4742-88d9-33d9089732e7" providerId="ADAL" clId="{194B246F-1451-414E-B299-1D1B58A7381F}" dt="2022-11-09T19:59:17.199" v="1482"/>
          <ac:spMkLst>
            <pc:docMk/>
            <pc:sldMk cId="345585587" sldId="504"/>
            <ac:spMk id="16" creationId="{A45D9836-04D0-AADE-2377-C92C94E48CF2}"/>
          </ac:spMkLst>
        </pc:spChg>
        <pc:spChg chg="add del">
          <ac:chgData name="Daniel Schwarz" userId="5bb35bb8-905a-4742-88d9-33d9089732e7" providerId="ADAL" clId="{194B246F-1451-414E-B299-1D1B58A7381F}" dt="2022-11-09T19:59:29.297" v="1488"/>
          <ac:spMkLst>
            <pc:docMk/>
            <pc:sldMk cId="345585587" sldId="504"/>
            <ac:spMk id="17" creationId="{A085FBB2-0D4B-F6A0-9ABF-BEF57C6CBDA6}"/>
          </ac:spMkLst>
        </pc:spChg>
        <pc:spChg chg="add del">
          <ac:chgData name="Daniel Schwarz" userId="5bb35bb8-905a-4742-88d9-33d9089732e7" providerId="ADAL" clId="{194B246F-1451-414E-B299-1D1B58A7381F}" dt="2022-11-09T19:59:39.264" v="1494"/>
          <ac:spMkLst>
            <pc:docMk/>
            <pc:sldMk cId="345585587" sldId="504"/>
            <ac:spMk id="18" creationId="{0A1E95E1-4617-07F6-6A6E-6179446D42F8}"/>
          </ac:spMkLst>
        </pc:spChg>
        <pc:spChg chg="add mod">
          <ac:chgData name="Daniel Schwarz" userId="5bb35bb8-905a-4742-88d9-33d9089732e7" providerId="ADAL" clId="{194B246F-1451-414E-B299-1D1B58A7381F}" dt="2022-11-09T20:01:52.721" v="1603" actId="1076"/>
          <ac:spMkLst>
            <pc:docMk/>
            <pc:sldMk cId="345585587" sldId="504"/>
            <ac:spMk id="20" creationId="{4AF14BE3-FF5A-7AA4-7D88-D068423D78B3}"/>
          </ac:spMkLst>
        </pc:spChg>
      </pc:sldChg>
      <pc:sldChg chg="modSp new mod">
        <pc:chgData name="Daniel Schwarz" userId="5bb35bb8-905a-4742-88d9-33d9089732e7" providerId="ADAL" clId="{194B246F-1451-414E-B299-1D1B58A7381F}" dt="2022-11-09T20:08:19.430" v="1814" actId="20577"/>
        <pc:sldMkLst>
          <pc:docMk/>
          <pc:sldMk cId="2312188546" sldId="505"/>
        </pc:sldMkLst>
        <pc:spChg chg="mod">
          <ac:chgData name="Daniel Schwarz" userId="5bb35bb8-905a-4742-88d9-33d9089732e7" providerId="ADAL" clId="{194B246F-1451-414E-B299-1D1B58A7381F}" dt="2022-11-09T20:06:10.734" v="1642" actId="20577"/>
          <ac:spMkLst>
            <pc:docMk/>
            <pc:sldMk cId="2312188546" sldId="505"/>
            <ac:spMk id="2" creationId="{25D864D4-8572-7924-96DE-44EB3CAA8CF9}"/>
          </ac:spMkLst>
        </pc:spChg>
        <pc:spChg chg="mod">
          <ac:chgData name="Daniel Schwarz" userId="5bb35bb8-905a-4742-88d9-33d9089732e7" providerId="ADAL" clId="{194B246F-1451-414E-B299-1D1B58A7381F}" dt="2022-11-09T20:08:19.430" v="1814" actId="20577"/>
          <ac:spMkLst>
            <pc:docMk/>
            <pc:sldMk cId="2312188546" sldId="505"/>
            <ac:spMk id="3" creationId="{FBD29081-2C34-30F9-EE9D-94C522EC4702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1-07T16:58:46.211" v="5794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0-23T20:16:42.539" v="808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 modNotesTx">
        <pc:chgData name="Daniel Schwarz" userId="5bb35bb8-905a-4742-88d9-33d9089732e7" providerId="ADAL" clId="{0C9D1E1A-4752-47A2-BB2B-FBDA551F9E93}" dt="2020-10-23T20:55:05.657" v="1003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0-23T20:54:48.402" v="1002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">
        <pc:chgData name="Daniel Schwarz" userId="5bb35bb8-905a-4742-88d9-33d9089732e7" providerId="ADAL" clId="{0C9D1E1A-4752-47A2-BB2B-FBDA551F9E93}" dt="2020-10-23T19:17:16.100" v="412" actId="14100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mod modClrScheme chgLayout modNotesTx">
        <pc:chgData name="Daniel Schwarz" userId="5bb35bb8-905a-4742-88d9-33d9089732e7" providerId="ADAL" clId="{0C9D1E1A-4752-47A2-BB2B-FBDA551F9E93}" dt="2020-10-22T19:28:54.657" v="386" actId="2057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2T19:22:58.949" v="370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0-22T19:22:30.112" v="369" actId="5793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3T19:13:22.724" v="403" actId="1076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0-24T09:12:45.085" v="1623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</pc:sldChg>
      <pc:sldChg chg="addSp modSp new mod">
        <pc:chgData name="Daniel Schwarz" userId="5bb35bb8-905a-4742-88d9-33d9089732e7" providerId="ADAL" clId="{0C9D1E1A-4752-47A2-BB2B-FBDA551F9E93}" dt="2020-10-23T19:46:24.157" v="431" actId="1076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0-24T08:35:44.757" v="1214" actId="20577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0-24T08:35:44.757" v="1214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0-24T08:35:35.866" v="1187" actId="700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3T19:51:10.268" v="609" actId="2057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mod">
        <pc:chgData name="Daniel Schwarz" userId="5bb35bb8-905a-4742-88d9-33d9089732e7" providerId="ADAL" clId="{0C9D1E1A-4752-47A2-BB2B-FBDA551F9E93}" dt="2020-10-23T20:05:54.397" v="631" actId="1076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7T21:29:05.442" v="3932" actId="1076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mod">
        <pc:chgData name="Daniel Schwarz" userId="5bb35bb8-905a-4742-88d9-33d9089732e7" providerId="ADAL" clId="{0C9D1E1A-4752-47A2-BB2B-FBDA551F9E93}" dt="2020-10-26T20:57:58.256" v="2063" actId="2057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3T20:49:04.522" v="901" actId="107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0-23T20:48:45.983" v="898" actId="1076"/>
          <ac:spMkLst>
            <pc:docMk/>
            <pc:sldMk cId="3584276701" sldId="361"/>
            <ac:spMk id="7" creationId="{9208909C-2F39-4984-9FF4-939090795C33}"/>
          </ac:spMkLst>
        </pc:spChg>
        <pc:picChg chg="add mod">
          <ac:chgData name="Daniel Schwarz" userId="5bb35bb8-905a-4742-88d9-33d9089732e7" providerId="ADAL" clId="{0C9D1E1A-4752-47A2-BB2B-FBDA551F9E93}" dt="2020-10-23T20:48:45.983" v="898" actId="1076"/>
          <ac:picMkLst>
            <pc:docMk/>
            <pc:sldMk cId="3584276701" sldId="361"/>
            <ac:picMk id="4" creationId="{C2856325-D774-4AC8-8D5C-523381E76115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3T20:52:59.830" v="950" actId="1035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">
        <pc:chgData name="Daniel Schwarz" userId="5bb35bb8-905a-4742-88d9-33d9089732e7" providerId="ADAL" clId="{0C9D1E1A-4752-47A2-BB2B-FBDA551F9E93}" dt="2020-10-28T18:08:45.146" v="3933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0-24T09:16:20.348" v="1765" actId="1076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0-24T09:14:51.551" v="1677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">
          <ac:chgData name="Daniel Schwarz" userId="5bb35bb8-905a-4742-88d9-33d9089732e7" providerId="ADAL" clId="{0C9D1E1A-4752-47A2-BB2B-FBDA551F9E93}" dt="2020-10-24T09:14:05.319" v="1633" actId="9405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6T20:40:13.928" v="1958" actId="20577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0-26T20:40:13.928" v="1958" actId="20577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0-24T09:12:01.797" v="1622" actId="1076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mod">
          <ac:chgData name="Daniel Schwarz" userId="5bb35bb8-905a-4742-88d9-33d9089732e7" providerId="ADAL" clId="{0C9D1E1A-4752-47A2-BB2B-FBDA551F9E93}" dt="2020-10-24T09:06:11.663" v="1451" actId="1076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0-24T09:10:55.734" v="1616" actId="1076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0-24T09:10:52.302" v="1615" actId="164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0-24T09:11:04.434" v="1617" actId="164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0-24T09:11:14.423" v="1618" actId="164"/>
          <ac:grpSpMkLst>
            <pc:docMk/>
            <pc:sldMk cId="1383557001" sldId="365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4T09:10:41.774" v="1614" actId="1076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">
        <pc:chgData name="Daniel Schwarz" userId="5bb35bb8-905a-4742-88d9-33d9089732e7" providerId="ADAL" clId="{0C9D1E1A-4752-47A2-BB2B-FBDA551F9E93}" dt="2020-10-26T20:43:46.720" v="2014" actId="1076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7" creationId="{2BA5B70B-C698-45F4-9C76-AB4D89C347DC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mod">
          <ac:chgData name="Daniel Schwarz" userId="5bb35bb8-905a-4742-88d9-33d9089732e7" providerId="ADAL" clId="{0C9D1E1A-4752-47A2-BB2B-FBDA551F9E93}" dt="2020-10-26T20:42:48.342" v="2007" actId="1035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chgLayout">
        <pc:chgData name="Daniel Schwarz" userId="5bb35bb8-905a-4742-88d9-33d9089732e7" providerId="ADAL" clId="{0C9D1E1A-4752-47A2-BB2B-FBDA551F9E93}" dt="2020-10-26T21:48:52.180" v="2666" actId="313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0-26T21:48:52.180" v="2666" actId="313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0-26T21:43:50.601" v="2294" actId="14100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0-26T21:45:17.200" v="2379" actId="20577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0-26T22:24:14.056" v="3786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graphicFrameChg chg="add mod modGraphic">
          <ac:chgData name="Daniel Schwarz" userId="5bb35bb8-905a-4742-88d9-33d9089732e7" providerId="ADAL" clId="{0C9D1E1A-4752-47A2-BB2B-FBDA551F9E93}" dt="2020-10-26T22:24:14.056" v="3786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0-28T18:40:30.491" v="4033" actId="2057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">
        <pc:chgData name="Daniel Schwarz" userId="5bb35bb8-905a-4742-88d9-33d9089732e7" providerId="ADAL" clId="{0C9D1E1A-4752-47A2-BB2B-FBDA551F9E93}" dt="2020-10-28T18:09:36.962" v="3935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">
        <pc:chgData name="Daniel Schwarz" userId="5bb35bb8-905a-4742-88d9-33d9089732e7" providerId="ADAL" clId="{0C9D1E1A-4752-47A2-BB2B-FBDA551F9E93}" dt="2020-10-28T18:11:26.327" v="3939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modSp new mod">
        <pc:chgData name="Daniel Schwarz" userId="5bb35bb8-905a-4742-88d9-33d9089732e7" providerId="ADAL" clId="{0C9D1E1A-4752-47A2-BB2B-FBDA551F9E93}" dt="2020-10-28T18:35:45.219" v="3955" actId="2057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</pc:sldChg>
      <pc:sldChg chg="modSp new mod">
        <pc:chgData name="Daniel Schwarz" userId="5bb35bb8-905a-4742-88d9-33d9089732e7" providerId="ADAL" clId="{0C9D1E1A-4752-47A2-BB2B-FBDA551F9E93}" dt="2020-10-28T18:38:25.621" v="4014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</pc:sldChg>
      <pc:sldChg chg="modSp new mod modNotesTx">
        <pc:chgData name="Daniel Schwarz" userId="5bb35bb8-905a-4742-88d9-33d9089732e7" providerId="ADAL" clId="{0C9D1E1A-4752-47A2-BB2B-FBDA551F9E93}" dt="2020-10-28T18:59:38.701" v="484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0-28T18:55:04.771" v="4810" actId="6549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">
        <pc:chgData name="Daniel Schwarz" userId="5bb35bb8-905a-4742-88d9-33d9089732e7" providerId="ADAL" clId="{0C9D1E1A-4752-47A2-BB2B-FBDA551F9E93}" dt="2020-10-28T18:59:56.443" v="4862" actId="2057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07T10:30:51.500" v="4924" actId="20577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07T10:29:58.314" v="4923" actId="20577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">
        <pc:chgData name="Daniel Schwarz" userId="5bb35bb8-905a-4742-88d9-33d9089732e7" providerId="ADAL" clId="{0C9D1E1A-4752-47A2-BB2B-FBDA551F9E93}" dt="2020-11-07T15:47:46.001" v="4937" actId="1076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NotesTx">
        <pc:chgData name="Daniel Schwarz" userId="5bb35bb8-905a-4742-88d9-33d9089732e7" providerId="ADAL" clId="{0C9D1E1A-4752-47A2-BB2B-FBDA551F9E93}" dt="2020-11-07T16:48:56.277" v="5373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07T16:38:25.509" v="4970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07T15:51:45.769" v="4944" actId="1076"/>
          <ac:picMkLst>
            <pc:docMk/>
            <pc:sldMk cId="1731421883" sldId="383"/>
            <ac:picMk id="3" creationId="{3466217A-C3E2-44CB-8622-08459457D6FD}"/>
          </ac:picMkLst>
        </pc:picChg>
        <pc:picChg chg="add mod">
          <ac:chgData name="Daniel Schwarz" userId="5bb35bb8-905a-4742-88d9-33d9089732e7" providerId="ADAL" clId="{0C9D1E1A-4752-47A2-BB2B-FBDA551F9E93}" dt="2020-11-07T16:37:27.226" v="4961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mod modNotesTx">
        <pc:chgData name="Daniel Schwarz" userId="5bb35bb8-905a-4742-88d9-33d9089732e7" providerId="ADAL" clId="{0C9D1E1A-4752-47A2-BB2B-FBDA551F9E93}" dt="2020-11-07T16:50:42.345" v="5384" actId="1076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1-07T16:58:46.211" v="5794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07T16:53:21.673" v="5401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07T16:58:46.211" v="5794" actId="20577"/>
          <ac:spMkLst>
            <pc:docMk/>
            <pc:sldMk cId="1334360895" sldId="386"/>
            <ac:spMk id="3" creationId="{B8CE49D1-00A0-443D-BE62-56F93D3B93C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9D6A6757-95C0-451B-BD34-2ABD85725987}"/>
    <pc:docChg chg="undo custSel addSld delSld modSld sldOrd">
      <pc:chgData name="Daniel Schwarz" userId="5bb35bb8-905a-4742-88d9-33d9089732e7" providerId="ADAL" clId="{9D6A6757-95C0-451B-BD34-2ABD85725987}" dt="2020-12-06T11:14:04.573" v="8083" actId="20577"/>
      <pc:docMkLst>
        <pc:docMk/>
      </pc:docMkLst>
      <pc:sldChg chg="modSp mod">
        <pc:chgData name="Daniel Schwarz" userId="5bb35bb8-905a-4742-88d9-33d9089732e7" providerId="ADAL" clId="{9D6A6757-95C0-451B-BD34-2ABD85725987}" dt="2020-11-15T20:16:58.745" v="5332"/>
        <pc:sldMkLst>
          <pc:docMk/>
          <pc:sldMk cId="4073586220" sldId="256"/>
        </pc:sldMkLst>
        <pc:spChg chg="mod">
          <ac:chgData name="Daniel Schwarz" userId="5bb35bb8-905a-4742-88d9-33d9089732e7" providerId="ADAL" clId="{9D6A6757-95C0-451B-BD34-2ABD85725987}" dt="2020-11-07T20:28:54.723" v="7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9D6A6757-95C0-451B-BD34-2ABD85725987}" dt="2020-11-15T20:16:58.745" v="5332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014413914" sldId="334"/>
        </pc:sldMkLst>
      </pc:sldChg>
      <pc:sldChg chg="modSp add mod">
        <pc:chgData name="Daniel Schwarz" userId="5bb35bb8-905a-4742-88d9-33d9089732e7" providerId="ADAL" clId="{9D6A6757-95C0-451B-BD34-2ABD85725987}" dt="2020-11-15T20:26:15.186" v="5432"/>
        <pc:sldMkLst>
          <pc:docMk/>
          <pc:sldMk cId="3230129895" sldId="335"/>
        </pc:sldMkLst>
        <pc:spChg chg="mod">
          <ac:chgData name="Daniel Schwarz" userId="5bb35bb8-905a-4742-88d9-33d9089732e7" providerId="ADAL" clId="{9D6A6757-95C0-451B-BD34-2ABD85725987}" dt="2020-11-15T20:26:15.186" v="5432"/>
          <ac:spMkLst>
            <pc:docMk/>
            <pc:sldMk cId="3230129895" sldId="335"/>
            <ac:spMk id="3" creationId="{F6C92554-F1BB-48DE-AF75-447F51F90828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19T23:51:13.624" v="5561"/>
        <pc:sldMkLst>
          <pc:docMk/>
          <pc:sldMk cId="3958300443" sldId="339"/>
        </pc:sldMkLst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2" creationId="{6B2C8CFC-8DBE-4BA8-BC98-6FD41CB84080}"/>
          </ac:spMkLst>
        </pc:spChg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3" creationId="{8A3ECF22-BA1D-4B7F-B7FB-EFA9382BC2A9}"/>
          </ac:spMkLst>
        </pc:spChg>
        <pc:spChg chg="add mod">
          <ac:chgData name="Daniel Schwarz" userId="5bb35bb8-905a-4742-88d9-33d9089732e7" providerId="ADAL" clId="{9D6A6757-95C0-451B-BD34-2ABD85725987}" dt="2020-11-07T20:36:46.549" v="62" actId="207"/>
          <ac:spMkLst>
            <pc:docMk/>
            <pc:sldMk cId="3958300443" sldId="339"/>
            <ac:spMk id="7" creationId="{19DFB444-7E27-4F0D-80C3-BFC84D3A0D99}"/>
          </ac:spMkLst>
        </pc:spChg>
        <pc:picChg chg="add del mod">
          <ac:chgData name="Daniel Schwarz" userId="5bb35bb8-905a-4742-88d9-33d9089732e7" providerId="ADAL" clId="{9D6A6757-95C0-451B-BD34-2ABD85725987}" dt="2020-11-07T20:32:09.849" v="13" actId="478"/>
          <ac:picMkLst>
            <pc:docMk/>
            <pc:sldMk cId="3958300443" sldId="339"/>
            <ac:picMk id="4" creationId="{BA2C98D6-5081-4F65-8E92-79DD2D6D1242}"/>
          </ac:picMkLst>
        </pc:picChg>
        <pc:picChg chg="add mod modCrop">
          <ac:chgData name="Daniel Schwarz" userId="5bb35bb8-905a-4742-88d9-33d9089732e7" providerId="ADAL" clId="{9D6A6757-95C0-451B-BD34-2ABD85725987}" dt="2020-11-07T20:36:24.409" v="59" actId="1076"/>
          <ac:picMkLst>
            <pc:docMk/>
            <pc:sldMk cId="3958300443" sldId="339"/>
            <ac:picMk id="5" creationId="{9A1BF9A5-2910-40A4-8A09-83F0318D4B97}"/>
          </ac:picMkLst>
        </pc:picChg>
        <pc:picChg chg="add mod modCrop">
          <ac:chgData name="Daniel Schwarz" userId="5bb35bb8-905a-4742-88d9-33d9089732e7" providerId="ADAL" clId="{9D6A6757-95C0-451B-BD34-2ABD85725987}" dt="2020-11-07T20:36:21.362" v="58" actId="1076"/>
          <ac:picMkLst>
            <pc:docMk/>
            <pc:sldMk cId="3958300443" sldId="339"/>
            <ac:picMk id="6" creationId="{CFCA0F0E-F318-4650-9966-7732CB5891C2}"/>
          </ac:picMkLst>
        </pc:picChg>
        <pc:picChg chg="add mod">
          <ac:chgData name="Daniel Schwarz" userId="5bb35bb8-905a-4742-88d9-33d9089732e7" providerId="ADAL" clId="{9D6A6757-95C0-451B-BD34-2ABD85725987}" dt="2020-11-07T20:39:03.892" v="76" actId="1076"/>
          <ac:picMkLst>
            <pc:docMk/>
            <pc:sldMk cId="3958300443" sldId="339"/>
            <ac:picMk id="9" creationId="{396062D2-C6F2-4A88-BA88-353CE05539D0}"/>
          </ac:picMkLst>
        </pc:picChg>
      </pc:sldChg>
      <pc:sldChg chg="addSp delSp modSp new mod delAnim modAnim">
        <pc:chgData name="Daniel Schwarz" userId="5bb35bb8-905a-4742-88d9-33d9089732e7" providerId="ADAL" clId="{9D6A6757-95C0-451B-BD34-2ABD85725987}" dt="2020-11-22T17:58:23.729" v="7418"/>
        <pc:sldMkLst>
          <pc:docMk/>
          <pc:sldMk cId="3057431200" sldId="340"/>
        </pc:sldMkLst>
        <pc:spChg chg="add mod">
          <ac:chgData name="Daniel Schwarz" userId="5bb35bb8-905a-4742-88d9-33d9089732e7" providerId="ADAL" clId="{9D6A6757-95C0-451B-BD34-2ABD85725987}" dt="2020-11-07T20:38:03.813" v="72" actId="313"/>
          <ac:spMkLst>
            <pc:docMk/>
            <pc:sldMk cId="3057431200" sldId="340"/>
            <ac:spMk id="6" creationId="{4CD67CC2-CA5E-497C-87F1-BB0F3B4237DA}"/>
          </ac:spMkLst>
        </pc:spChg>
        <pc:picChg chg="add mod modCrop">
          <ac:chgData name="Daniel Schwarz" userId="5bb35bb8-905a-4742-88d9-33d9089732e7" providerId="ADAL" clId="{9D6A6757-95C0-451B-BD34-2ABD85725987}" dt="2020-11-07T20:37:49.858" v="68" actId="1076"/>
          <ac:picMkLst>
            <pc:docMk/>
            <pc:sldMk cId="3057431200" sldId="340"/>
            <ac:picMk id="2" creationId="{C5124D27-1669-4773-81F3-BB18EFE96AFF}"/>
          </ac:picMkLst>
        </pc:picChg>
        <pc:picChg chg="add mod">
          <ac:chgData name="Daniel Schwarz" userId="5bb35bb8-905a-4742-88d9-33d9089732e7" providerId="ADAL" clId="{9D6A6757-95C0-451B-BD34-2ABD85725987}" dt="2020-11-22T17:58:20.709" v="7417" actId="1076"/>
          <ac:picMkLst>
            <pc:docMk/>
            <pc:sldMk cId="3057431200" sldId="340"/>
            <ac:picMk id="3" creationId="{349818F2-CFED-494B-AAF0-473AA850CA0A}"/>
          </ac:picMkLst>
        </pc:picChg>
        <pc:picChg chg="add">
          <ac:chgData name="Daniel Schwarz" userId="5bb35bb8-905a-4742-88d9-33d9089732e7" providerId="ADAL" clId="{9D6A6757-95C0-451B-BD34-2ABD85725987}" dt="2020-11-07T20:37:36.972" v="66" actId="22"/>
          <ac:picMkLst>
            <pc:docMk/>
            <pc:sldMk cId="3057431200" sldId="340"/>
            <ac:picMk id="4" creationId="{8AA496DF-B173-42F3-9415-E93922FEBF68}"/>
          </ac:picMkLst>
        </pc:picChg>
        <pc:picChg chg="add del">
          <ac:chgData name="Daniel Schwarz" userId="5bb35bb8-905a-4742-88d9-33d9089732e7" providerId="ADAL" clId="{9D6A6757-95C0-451B-BD34-2ABD85725987}" dt="2020-11-07T20:38:56.160" v="74" actId="21"/>
          <ac:picMkLst>
            <pc:docMk/>
            <pc:sldMk cId="3057431200" sldId="340"/>
            <ac:picMk id="7" creationId="{412FB645-0D2D-45A8-9854-7007D15AEE16}"/>
          </ac:picMkLst>
        </pc:picChg>
        <pc:picChg chg="add del mod">
          <ac:chgData name="Daniel Schwarz" userId="5bb35bb8-905a-4742-88d9-33d9089732e7" providerId="ADAL" clId="{9D6A6757-95C0-451B-BD34-2ABD85725987}" dt="2020-11-22T17:58:10.164" v="7413" actId="478"/>
          <ac:picMkLst>
            <pc:docMk/>
            <pc:sldMk cId="3057431200" sldId="340"/>
            <ac:picMk id="8" creationId="{66FCE7BC-1DBB-454F-B209-5749506CF803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09:48:24.521" v="5579"/>
        <pc:sldMkLst>
          <pc:docMk/>
          <pc:sldMk cId="1582342444" sldId="341"/>
        </pc:sldMkLst>
        <pc:spChg chg="add mod">
          <ac:chgData name="Daniel Schwarz" userId="5bb35bb8-905a-4742-88d9-33d9089732e7" providerId="ADAL" clId="{9D6A6757-95C0-451B-BD34-2ABD85725987}" dt="2020-11-07T20:41:20.226" v="85" actId="1076"/>
          <ac:spMkLst>
            <pc:docMk/>
            <pc:sldMk cId="1582342444" sldId="341"/>
            <ac:spMk id="6" creationId="{3B604F8D-4151-4EEF-977A-F8CAD263A2B4}"/>
          </ac:spMkLst>
        </pc:spChg>
        <pc:picChg chg="add mod">
          <ac:chgData name="Daniel Schwarz" userId="5bb35bb8-905a-4742-88d9-33d9089732e7" providerId="ADAL" clId="{9D6A6757-95C0-451B-BD34-2ABD85725987}" dt="2020-11-07T20:40:38.811" v="81" actId="1076"/>
          <ac:picMkLst>
            <pc:docMk/>
            <pc:sldMk cId="1582342444" sldId="341"/>
            <ac:picMk id="2" creationId="{CE95AE9D-F8AC-4AEE-BCAC-6FFCE209A75C}"/>
          </ac:picMkLst>
        </pc:picChg>
        <pc:picChg chg="add">
          <ac:chgData name="Daniel Schwarz" userId="5bb35bb8-905a-4742-88d9-33d9089732e7" providerId="ADAL" clId="{9D6A6757-95C0-451B-BD34-2ABD85725987}" dt="2020-11-07T20:40:47.573" v="82" actId="22"/>
          <ac:picMkLst>
            <pc:docMk/>
            <pc:sldMk cId="1582342444" sldId="341"/>
            <ac:picMk id="4" creationId="{FB1B4691-1368-472C-B534-47087D051505}"/>
          </ac:picMkLst>
        </pc:picChg>
        <pc:picChg chg="add mod">
          <ac:chgData name="Daniel Schwarz" userId="5bb35bb8-905a-4742-88d9-33d9089732e7" providerId="ADAL" clId="{9D6A6757-95C0-451B-BD34-2ABD85725987}" dt="2020-11-07T20:41:53.218" v="87" actId="1076"/>
          <ac:picMkLst>
            <pc:docMk/>
            <pc:sldMk cId="1582342444" sldId="341"/>
            <ac:picMk id="7" creationId="{8876364A-3CFE-4FC7-B438-F63570D05381}"/>
          </ac:picMkLst>
        </pc:picChg>
      </pc:sldChg>
      <pc:sldChg chg="addSp modSp new del mod modClrScheme modShow chgLayout">
        <pc:chgData name="Daniel Schwarz" userId="5bb35bb8-905a-4742-88d9-33d9089732e7" providerId="ADAL" clId="{9D6A6757-95C0-451B-BD34-2ABD85725987}" dt="2020-11-21T16:18:38.936" v="6554" actId="47"/>
        <pc:sldMkLst>
          <pc:docMk/>
          <pc:sldMk cId="4109732377" sldId="342"/>
        </pc:sldMkLst>
        <pc:spChg chg="add mod">
          <ac:chgData name="Daniel Schwarz" userId="5bb35bb8-905a-4742-88d9-33d9089732e7" providerId="ADAL" clId="{9D6A6757-95C0-451B-BD34-2ABD85725987}" dt="2020-11-15T20:21:11.812" v="5424" actId="20577"/>
          <ac:spMkLst>
            <pc:docMk/>
            <pc:sldMk cId="4109732377" sldId="342"/>
            <ac:spMk id="2" creationId="{5B856AB2-6BA9-4380-86AB-1693066C91AA}"/>
          </ac:spMkLst>
        </pc:spChg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2:19.422" v="7419"/>
        <pc:sldMkLst>
          <pc:docMk/>
          <pc:sldMk cId="1948369255" sldId="343"/>
        </pc:sldMkLst>
        <pc:spChg chg="del">
          <ac:chgData name="Daniel Schwarz" userId="5bb35bb8-905a-4742-88d9-33d9089732e7" providerId="ADAL" clId="{9D6A6757-95C0-451B-BD34-2ABD85725987}" dt="2020-11-07T21:08:33.993" v="419" actId="700"/>
          <ac:spMkLst>
            <pc:docMk/>
            <pc:sldMk cId="1948369255" sldId="343"/>
            <ac:spMk id="2" creationId="{8C61DE2B-2EE5-4929-A83B-08C2C4546BEC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6" creationId="{131489C5-30DB-4493-8C6E-231C0F367C22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7" creationId="{F57FE4A8-C85C-46E6-9EC5-35B7CB369AA9}"/>
          </ac:spMkLst>
        </pc:spChg>
        <pc:spChg chg="add mod ord">
          <ac:chgData name="Daniel Schwarz" userId="5bb35bb8-905a-4742-88d9-33d9089732e7" providerId="ADAL" clId="{9D6A6757-95C0-451B-BD34-2ABD85725987}" dt="2020-11-07T21:38:24.477" v="623" actId="20577"/>
          <ac:spMkLst>
            <pc:docMk/>
            <pc:sldMk cId="1948369255" sldId="343"/>
            <ac:spMk id="8" creationId="{E6E57A5B-5B0D-4511-A2EA-5E37AD77DD72}"/>
          </ac:spMkLst>
        </pc:spChg>
        <pc:picChg chg="add mod">
          <ac:chgData name="Daniel Schwarz" userId="5bb35bb8-905a-4742-88d9-33d9089732e7" providerId="ADAL" clId="{9D6A6757-95C0-451B-BD34-2ABD85725987}" dt="2020-11-07T21:38:05.002" v="590" actId="1076"/>
          <ac:picMkLst>
            <pc:docMk/>
            <pc:sldMk cId="1948369255" sldId="343"/>
            <ac:picMk id="4" creationId="{645DE994-02AE-4B91-99E3-CFBBC34B32E3}"/>
          </ac:picMkLst>
        </pc:picChg>
        <pc:picChg chg="add mod">
          <ac:chgData name="Daniel Schwarz" userId="5bb35bb8-905a-4742-88d9-33d9089732e7" providerId="ADAL" clId="{9D6A6757-95C0-451B-BD34-2ABD85725987}" dt="2020-11-07T21:38:01.331" v="589" actId="1036"/>
          <ac:picMkLst>
            <pc:docMk/>
            <pc:sldMk cId="1948369255" sldId="343"/>
            <ac:picMk id="5" creationId="{499D0020-DB1C-4A14-B642-5E3918DF54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43995423" sldId="35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785368883" sldId="35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74360564" sldId="35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06482970" sldId="35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99376975" sldId="35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193818492" sldId="35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34050388" sldId="35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1971662" sldId="35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96401636" sldId="35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37189661" sldId="36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584276701" sldId="36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50321975" sldId="36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98023219" sldId="36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5317018" sldId="36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83557001" sldId="36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81852333" sldId="36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15792444" sldId="3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82989002" sldId="36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13279862" sldId="36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73103033" sldId="37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28652044" sldId="37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19230595" sldId="372"/>
        </pc:sldMkLst>
      </pc:sldChg>
      <pc:sldChg chg="delSp modSp add del mod modNotesTx">
        <pc:chgData name="Daniel Schwarz" userId="5bb35bb8-905a-4742-88d9-33d9089732e7" providerId="ADAL" clId="{9D6A6757-95C0-451B-BD34-2ABD85725987}" dt="2020-11-15T20:19:26.405" v="5398" actId="47"/>
        <pc:sldMkLst>
          <pc:docMk/>
          <pc:sldMk cId="3376229237" sldId="373"/>
        </pc:sldMkLst>
        <pc:spChg chg="mod">
          <ac:chgData name="Daniel Schwarz" userId="5bb35bb8-905a-4742-88d9-33d9089732e7" providerId="ADAL" clId="{9D6A6757-95C0-451B-BD34-2ABD85725987}" dt="2020-11-07T20:49:18.978" v="191" actId="20577"/>
          <ac:spMkLst>
            <pc:docMk/>
            <pc:sldMk cId="3376229237" sldId="373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3:34.948" v="1195" actId="20577"/>
          <ac:spMkLst>
            <pc:docMk/>
            <pc:sldMk cId="3376229237" sldId="373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9D6A6757-95C0-451B-BD34-2ABD85725987}" dt="2020-11-07T20:51:19.052" v="261" actId="478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delSp modSp new mod modClrScheme chgLayout modNotesTx">
        <pc:chgData name="Daniel Schwarz" userId="5bb35bb8-905a-4742-88d9-33d9089732e7" providerId="ADAL" clId="{9D6A6757-95C0-451B-BD34-2ABD85725987}" dt="2020-11-21T15:13:21.789" v="6082" actId="20577"/>
        <pc:sldMkLst>
          <pc:docMk/>
          <pc:sldMk cId="1129994055" sldId="374"/>
        </pc:sldMkLst>
        <pc:spChg chg="add del">
          <ac:chgData name="Daniel Schwarz" userId="5bb35bb8-905a-4742-88d9-33d9089732e7" providerId="ADAL" clId="{9D6A6757-95C0-451B-BD34-2ABD85725987}" dt="2020-11-07T21:37:37.948" v="545" actId="478"/>
          <ac:spMkLst>
            <pc:docMk/>
            <pc:sldMk cId="1129994055" sldId="374"/>
            <ac:spMk id="3" creationId="{9FEAEC53-E72A-45B1-AB5F-6277870096D5}"/>
          </ac:spMkLst>
        </pc:spChg>
        <pc:spChg chg="add mod">
          <ac:chgData name="Daniel Schwarz" userId="5bb35bb8-905a-4742-88d9-33d9089732e7" providerId="ADAL" clId="{9D6A6757-95C0-451B-BD34-2ABD85725987}" dt="2020-11-07T21:43:15.091" v="678" actId="1076"/>
          <ac:spMkLst>
            <pc:docMk/>
            <pc:sldMk cId="1129994055" sldId="374"/>
            <ac:spMk id="5" creationId="{708C272E-B879-4659-A02F-A5997F6834D6}"/>
          </ac:spMkLst>
        </pc:spChg>
        <pc:spChg chg="add mod ord">
          <ac:chgData name="Daniel Schwarz" userId="5bb35bb8-905a-4742-88d9-33d9089732e7" providerId="ADAL" clId="{9D6A6757-95C0-451B-BD34-2ABD85725987}" dt="2020-11-07T21:43:26.147" v="700" actId="1036"/>
          <ac:spMkLst>
            <pc:docMk/>
            <pc:sldMk cId="1129994055" sldId="374"/>
            <ac:spMk id="6" creationId="{208DF019-DECD-4F75-AD35-C4C8D49C5CB4}"/>
          </ac:spMkLst>
        </pc:spChg>
        <pc:picChg chg="add mod">
          <ac:chgData name="Daniel Schwarz" userId="5bb35bb8-905a-4742-88d9-33d9089732e7" providerId="ADAL" clId="{9D6A6757-95C0-451B-BD34-2ABD85725987}" dt="2020-11-07T21:40:58.251" v="670" actId="1076"/>
          <ac:picMkLst>
            <pc:docMk/>
            <pc:sldMk cId="1129994055" sldId="374"/>
            <ac:picMk id="7" creationId="{671BD4E5-5920-4A9F-B73D-B72389BDAEDD}"/>
          </ac:picMkLst>
        </pc:picChg>
        <pc:picChg chg="add mod">
          <ac:chgData name="Daniel Schwarz" userId="5bb35bb8-905a-4742-88d9-33d9089732e7" providerId="ADAL" clId="{9D6A6757-95C0-451B-BD34-2ABD85725987}" dt="2020-11-07T21:42:18.547" v="674" actId="14100"/>
          <ac:picMkLst>
            <pc:docMk/>
            <pc:sldMk cId="1129994055" sldId="374"/>
            <ac:picMk id="8" creationId="{D46219C5-A3AF-4ADB-81E7-144A70664B75}"/>
          </ac:picMkLst>
        </pc:picChg>
        <pc:picChg chg="add mod">
          <ac:chgData name="Daniel Schwarz" userId="5bb35bb8-905a-4742-88d9-33d9089732e7" providerId="ADAL" clId="{9D6A6757-95C0-451B-BD34-2ABD85725987}" dt="2020-11-07T21:42:24.922" v="676" actId="14100"/>
          <ac:picMkLst>
            <pc:docMk/>
            <pc:sldMk cId="1129994055" sldId="374"/>
            <ac:picMk id="9" creationId="{E2C4C69B-9366-4362-BE8C-D07FEC59CE0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21772423" sldId="374"/>
        </pc:sldMkLst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9:41.494" v="7443" actId="20577"/>
        <pc:sldMkLst>
          <pc:docMk/>
          <pc:sldMk cId="3755240379" sldId="375"/>
        </pc:sldMkLst>
        <pc:spChg chg="del">
          <ac:chgData name="Daniel Schwarz" userId="5bb35bb8-905a-4742-88d9-33d9089732e7" providerId="ADAL" clId="{9D6A6757-95C0-451B-BD34-2ABD85725987}" dt="2020-11-08T11:31:42.907" v="702" actId="700"/>
          <ac:spMkLst>
            <pc:docMk/>
            <pc:sldMk cId="3755240379" sldId="375"/>
            <ac:spMk id="2" creationId="{0BD6E942-C4B9-40CF-9D4E-1896C1404BA4}"/>
          </ac:spMkLst>
        </pc:spChg>
        <pc:spChg chg="add mod">
          <ac:chgData name="Daniel Schwarz" userId="5bb35bb8-905a-4742-88d9-33d9089732e7" providerId="ADAL" clId="{9D6A6757-95C0-451B-BD34-2ABD85725987}" dt="2020-11-08T11:35:14.435" v="945" actId="1076"/>
          <ac:spMkLst>
            <pc:docMk/>
            <pc:sldMk cId="3755240379" sldId="375"/>
            <ac:spMk id="4" creationId="{30EA98EE-412C-46E2-88B7-B7FCA3ADF276}"/>
          </ac:spMkLst>
        </pc:spChg>
        <pc:spChg chg="add mod">
          <ac:chgData name="Daniel Schwarz" userId="5bb35bb8-905a-4742-88d9-33d9089732e7" providerId="ADAL" clId="{9D6A6757-95C0-451B-BD34-2ABD85725987}" dt="2020-11-08T11:36:05.155" v="967" actId="20577"/>
          <ac:spMkLst>
            <pc:docMk/>
            <pc:sldMk cId="3755240379" sldId="375"/>
            <ac:spMk id="6" creationId="{1A5324ED-6FA8-414B-8D1A-0CE5F9618E1F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948782123" sldId="375"/>
        </pc:sldMkLst>
      </pc:sldChg>
      <pc:sldChg chg="addSp modSp new mod modAnim">
        <pc:chgData name="Daniel Schwarz" userId="5bb35bb8-905a-4742-88d9-33d9089732e7" providerId="ADAL" clId="{9D6A6757-95C0-451B-BD34-2ABD85725987}" dt="2020-11-22T18:31:06.903" v="7448"/>
        <pc:sldMkLst>
          <pc:docMk/>
          <pc:sldMk cId="94239133" sldId="376"/>
        </pc:sldMkLst>
        <pc:spChg chg="add mod">
          <ac:chgData name="Daniel Schwarz" userId="5bb35bb8-905a-4742-88d9-33d9089732e7" providerId="ADAL" clId="{9D6A6757-95C0-451B-BD34-2ABD85725987}" dt="2020-11-08T13:12:23.692" v="1073" actId="1076"/>
          <ac:spMkLst>
            <pc:docMk/>
            <pc:sldMk cId="94239133" sldId="376"/>
            <ac:spMk id="5" creationId="{9CEF7E55-8719-40D6-B1F5-DAB2AD5EAB51}"/>
          </ac:spMkLst>
        </pc:spChg>
        <pc:picChg chg="add mod modCrop">
          <ac:chgData name="Daniel Schwarz" userId="5bb35bb8-905a-4742-88d9-33d9089732e7" providerId="ADAL" clId="{9D6A6757-95C0-451B-BD34-2ABD85725987}" dt="2020-11-08T13:12:18.947" v="1072" actId="1076"/>
          <ac:picMkLst>
            <pc:docMk/>
            <pc:sldMk cId="94239133" sldId="376"/>
            <ac:picMk id="2" creationId="{42A90FFD-AEB3-4A81-BE76-CA63387016E7}"/>
          </ac:picMkLst>
        </pc:picChg>
        <pc:picChg chg="add mod modCrop">
          <ac:chgData name="Daniel Schwarz" userId="5bb35bb8-905a-4742-88d9-33d9089732e7" providerId="ADAL" clId="{9D6A6757-95C0-451B-BD34-2ABD85725987}" dt="2020-11-08T13:12:16.715" v="1071" actId="1076"/>
          <ac:picMkLst>
            <pc:docMk/>
            <pc:sldMk cId="94239133" sldId="376"/>
            <ac:picMk id="3" creationId="{3DFCC7ED-EDDF-4A54-8C95-2BAD39969918}"/>
          </ac:picMkLst>
        </pc:picChg>
        <pc:picChg chg="add mod">
          <ac:chgData name="Daniel Schwarz" userId="5bb35bb8-905a-4742-88d9-33d9089732e7" providerId="ADAL" clId="{9D6A6757-95C0-451B-BD34-2ABD85725987}" dt="2020-11-08T13:12:12.796" v="1070" actId="14100"/>
          <ac:picMkLst>
            <pc:docMk/>
            <pc:sldMk cId="94239133" sldId="376"/>
            <ac:picMk id="6" creationId="{A18142B4-C17D-41DF-9098-F9EB368FBE09}"/>
          </ac:picMkLst>
        </pc:picChg>
        <pc:picChg chg="add mod">
          <ac:chgData name="Daniel Schwarz" userId="5bb35bb8-905a-4742-88d9-33d9089732e7" providerId="ADAL" clId="{9D6A6757-95C0-451B-BD34-2ABD85725987}" dt="2020-11-08T13:13:19.739" v="1075" actId="1076"/>
          <ac:picMkLst>
            <pc:docMk/>
            <pc:sldMk cId="94239133" sldId="376"/>
            <ac:picMk id="7" creationId="{FDAD255C-90D1-4E50-88CB-991F1E15B5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6199474" sldId="37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997786756" sldId="377"/>
        </pc:sldMkLst>
      </pc:sldChg>
      <pc:sldChg chg="addSp modSp new mod modAnim">
        <pc:chgData name="Daniel Schwarz" userId="5bb35bb8-905a-4742-88d9-33d9089732e7" providerId="ADAL" clId="{9D6A6757-95C0-451B-BD34-2ABD85725987}" dt="2020-11-22T18:34:57.832" v="7450"/>
        <pc:sldMkLst>
          <pc:docMk/>
          <pc:sldMk cId="3159120664" sldId="377"/>
        </pc:sldMkLst>
        <pc:spChg chg="add mod">
          <ac:chgData name="Daniel Schwarz" userId="5bb35bb8-905a-4742-88d9-33d9089732e7" providerId="ADAL" clId="{9D6A6757-95C0-451B-BD34-2ABD85725987}" dt="2020-11-08T13:15:31.443" v="1122" actId="1037"/>
          <ac:spMkLst>
            <pc:docMk/>
            <pc:sldMk cId="3159120664" sldId="377"/>
            <ac:spMk id="8" creationId="{D37F242C-5E0F-4D3B-830A-F22ADBD6C5B7}"/>
          </ac:spMkLst>
        </pc:spChg>
        <pc:picChg chg="add">
          <ac:chgData name="Daniel Schwarz" userId="5bb35bb8-905a-4742-88d9-33d9089732e7" providerId="ADAL" clId="{9D6A6757-95C0-451B-BD34-2ABD85725987}" dt="2020-11-08T13:13:34.546" v="1077" actId="22"/>
          <ac:picMkLst>
            <pc:docMk/>
            <pc:sldMk cId="3159120664" sldId="377"/>
            <ac:picMk id="3" creationId="{B82A0917-67FB-429A-BD99-B0C3AFD814E6}"/>
          </ac:picMkLst>
        </pc:picChg>
        <pc:picChg chg="add mod">
          <ac:chgData name="Daniel Schwarz" userId="5bb35bb8-905a-4742-88d9-33d9089732e7" providerId="ADAL" clId="{9D6A6757-95C0-451B-BD34-2ABD85725987}" dt="2020-11-08T13:14:23.060" v="1080" actId="1076"/>
          <ac:picMkLst>
            <pc:docMk/>
            <pc:sldMk cId="3159120664" sldId="377"/>
            <ac:picMk id="4" creationId="{6D8DC4F2-1420-40F4-A485-516867A06F74}"/>
          </ac:picMkLst>
        </pc:picChg>
        <pc:picChg chg="add">
          <ac:chgData name="Daniel Schwarz" userId="5bb35bb8-905a-4742-88d9-33d9089732e7" providerId="ADAL" clId="{9D6A6757-95C0-451B-BD34-2ABD85725987}" dt="2020-11-08T13:14:27.383" v="1081" actId="22"/>
          <ac:picMkLst>
            <pc:docMk/>
            <pc:sldMk cId="3159120664" sldId="377"/>
            <ac:picMk id="6" creationId="{7DF88DEF-DE69-442C-B8C4-3D6AA47F8503}"/>
          </ac:picMkLst>
        </pc:picChg>
        <pc:picChg chg="add mod">
          <ac:chgData name="Daniel Schwarz" userId="5bb35bb8-905a-4742-88d9-33d9089732e7" providerId="ADAL" clId="{9D6A6757-95C0-451B-BD34-2ABD85725987}" dt="2020-11-08T13:16:09.940" v="1124" actId="1076"/>
          <ac:picMkLst>
            <pc:docMk/>
            <pc:sldMk cId="3159120664" sldId="377"/>
            <ac:picMk id="9" creationId="{FED2FF50-7145-4EF0-BFE0-6FE5373324EC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896242820" sldId="378"/>
        </pc:sldMkLst>
      </pc:sldChg>
      <pc:sldChg chg="addSp delSp modSp new mod modClrScheme chgLayout">
        <pc:chgData name="Daniel Schwarz" userId="5bb35bb8-905a-4742-88d9-33d9089732e7" providerId="ADAL" clId="{9D6A6757-95C0-451B-BD34-2ABD85725987}" dt="2020-11-22T18:37:45.590" v="7474" actId="14100"/>
        <pc:sldMkLst>
          <pc:docMk/>
          <pc:sldMk cId="2225150914" sldId="378"/>
        </pc:sldMkLst>
        <pc:spChg chg="add del mod ord">
          <ac:chgData name="Daniel Schwarz" userId="5bb35bb8-905a-4742-88d9-33d9089732e7" providerId="ADAL" clId="{9D6A6757-95C0-451B-BD34-2ABD85725987}" dt="2020-11-08T13:45:07.974" v="1418" actId="700"/>
          <ac:spMkLst>
            <pc:docMk/>
            <pc:sldMk cId="2225150914" sldId="378"/>
            <ac:spMk id="2" creationId="{A7D5FE3E-78BE-497A-BA65-36648C0B3257}"/>
          </ac:spMkLst>
        </pc:spChg>
        <pc:spChg chg="add mod ord">
          <ac:chgData name="Daniel Schwarz" userId="5bb35bb8-905a-4742-88d9-33d9089732e7" providerId="ADAL" clId="{9D6A6757-95C0-451B-BD34-2ABD85725987}" dt="2020-11-22T18:36:59.332" v="7459" actId="20577"/>
          <ac:spMkLst>
            <pc:docMk/>
            <pc:sldMk cId="2225150914" sldId="378"/>
            <ac:spMk id="3" creationId="{5DD70FC0-8B43-4971-BA8E-417BEE03C24A}"/>
          </ac:spMkLst>
        </pc:spChg>
        <pc:spChg chg="add mod ord">
          <ac:chgData name="Daniel Schwarz" userId="5bb35bb8-905a-4742-88d9-33d9089732e7" providerId="ADAL" clId="{9D6A6757-95C0-451B-BD34-2ABD85725987}" dt="2020-11-22T18:37:45.590" v="7474" actId="14100"/>
          <ac:spMkLst>
            <pc:docMk/>
            <pc:sldMk cId="2225150914" sldId="378"/>
            <ac:spMk id="4" creationId="{5999E414-BAA2-463C-AC0F-89D3DCD50E8A}"/>
          </ac:spMkLst>
        </pc:spChg>
      </pc:sldChg>
      <pc:sldChg chg="modSp add del mod modNotesTx">
        <pc:chgData name="Daniel Schwarz" userId="5bb35bb8-905a-4742-88d9-33d9089732e7" providerId="ADAL" clId="{9D6A6757-95C0-451B-BD34-2ABD85725987}" dt="2020-11-15T20:34:54.282" v="5464" actId="47"/>
        <pc:sldMkLst>
          <pc:docMk/>
          <pc:sldMk cId="1080642569" sldId="379"/>
        </pc:sldMkLst>
        <pc:spChg chg="mod">
          <ac:chgData name="Daniel Schwarz" userId="5bb35bb8-905a-4742-88d9-33d9089732e7" providerId="ADAL" clId="{9D6A6757-95C0-451B-BD34-2ABD85725987}" dt="2020-11-08T13:42:19.019" v="1131" actId="20577"/>
          <ac:spMkLst>
            <pc:docMk/>
            <pc:sldMk cId="1080642569" sldId="379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4:08.548" v="1230" actId="20577"/>
          <ac:spMkLst>
            <pc:docMk/>
            <pc:sldMk cId="1080642569" sldId="379"/>
            <ac:spMk id="4" creationId="{478AB046-1B68-488D-AE60-8F01F95A10E4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92560093" sldId="37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3228883" sldId="380"/>
        </pc:sldMkLst>
      </pc:sldChg>
      <pc:sldChg chg="addSp delSp modSp new mod modClrScheme modAnim chgLayout">
        <pc:chgData name="Daniel Schwarz" userId="5bb35bb8-905a-4742-88d9-33d9089732e7" providerId="ADAL" clId="{9D6A6757-95C0-451B-BD34-2ABD85725987}" dt="2020-11-21T16:55:56.065" v="7293"/>
        <pc:sldMkLst>
          <pc:docMk/>
          <pc:sldMk cId="2641667682" sldId="380"/>
        </pc:sldMkLst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2" creationId="{C5B5E038-CCAE-4544-AE73-D91C7475BF4C}"/>
          </ac:spMkLst>
        </pc:spChg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3" creationId="{85C6A050-00A5-4076-B59E-6245BAFD7FFE}"/>
          </ac:spMkLst>
        </pc:spChg>
        <pc:spChg chg="add mod">
          <ac:chgData name="Daniel Schwarz" userId="5bb35bb8-905a-4742-88d9-33d9089732e7" providerId="ADAL" clId="{9D6A6757-95C0-451B-BD34-2ABD85725987}" dt="2020-11-08T14:06:55.995" v="1737" actId="14100"/>
          <ac:spMkLst>
            <pc:docMk/>
            <pc:sldMk cId="2641667682" sldId="380"/>
            <ac:spMk id="5" creationId="{655C2CFD-5BA0-4F5C-AA14-E695FDB45076}"/>
          </ac:spMkLst>
        </pc:spChg>
        <pc:spChg chg="add mod">
          <ac:chgData name="Daniel Schwarz" userId="5bb35bb8-905a-4742-88d9-33d9089732e7" providerId="ADAL" clId="{9D6A6757-95C0-451B-BD34-2ABD85725987}" dt="2020-11-08T14:07:21.078" v="1790" actId="20577"/>
          <ac:spMkLst>
            <pc:docMk/>
            <pc:sldMk cId="2641667682" sldId="380"/>
            <ac:spMk id="7" creationId="{AB982346-B876-4728-8AAF-1CEF2DE7FD56}"/>
          </ac:spMkLst>
        </pc:spChg>
      </pc:sldChg>
      <pc:sldChg chg="addSp modSp new mod modAnim modNotesTx">
        <pc:chgData name="Daniel Schwarz" userId="5bb35bb8-905a-4742-88d9-33d9089732e7" providerId="ADAL" clId="{9D6A6757-95C0-451B-BD34-2ABD85725987}" dt="2020-11-08T17:47:27.832" v="3102" actId="20577"/>
        <pc:sldMkLst>
          <pc:docMk/>
          <pc:sldMk cId="3302855305" sldId="381"/>
        </pc:sldMkLst>
        <pc:spChg chg="add mod">
          <ac:chgData name="Daniel Schwarz" userId="5bb35bb8-905a-4742-88d9-33d9089732e7" providerId="ADAL" clId="{9D6A6757-95C0-451B-BD34-2ABD85725987}" dt="2020-11-08T15:12:10.781" v="1799" actId="1076"/>
          <ac:spMkLst>
            <pc:docMk/>
            <pc:sldMk cId="3302855305" sldId="381"/>
            <ac:spMk id="4" creationId="{3073A6F5-F6BD-4D15-9866-8F3A51B13325}"/>
          </ac:spMkLst>
        </pc:spChg>
        <pc:picChg chg="add mod modCrop">
          <ac:chgData name="Daniel Schwarz" userId="5bb35bb8-905a-4742-88d9-33d9089732e7" providerId="ADAL" clId="{9D6A6757-95C0-451B-BD34-2ABD85725987}" dt="2020-11-08T15:10:31.404" v="1794" actId="1076"/>
          <ac:picMkLst>
            <pc:docMk/>
            <pc:sldMk cId="3302855305" sldId="381"/>
            <ac:picMk id="2" creationId="{5170E234-74AC-4F22-A74B-0505CE224BEC}"/>
          </ac:picMkLst>
        </pc:picChg>
        <pc:picChg chg="add mod">
          <ac:chgData name="Daniel Schwarz" userId="5bb35bb8-905a-4742-88d9-33d9089732e7" providerId="ADAL" clId="{9D6A6757-95C0-451B-BD34-2ABD85725987}" dt="2020-11-08T15:12:16.373" v="1800" actId="1076"/>
          <ac:picMkLst>
            <pc:docMk/>
            <pc:sldMk cId="3302855305" sldId="381"/>
            <ac:picMk id="3" creationId="{BC690FC0-913E-4288-9C7E-A0633D656702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94434897" sldId="38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483357656" sldId="382"/>
        </pc:sldMkLst>
      </pc:sldChg>
      <pc:sldChg chg="addSp modSp new mod modAnim modNotesTx">
        <pc:chgData name="Daniel Schwarz" userId="5bb35bb8-905a-4742-88d9-33d9089732e7" providerId="ADAL" clId="{9D6A6757-95C0-451B-BD34-2ABD85725987}" dt="2020-11-22T19:15:11.097" v="7769"/>
        <pc:sldMkLst>
          <pc:docMk/>
          <pc:sldMk cId="3695542128" sldId="382"/>
        </pc:sldMkLst>
        <pc:spChg chg="add mod">
          <ac:chgData name="Daniel Schwarz" userId="5bb35bb8-905a-4742-88d9-33d9089732e7" providerId="ADAL" clId="{9D6A6757-95C0-451B-BD34-2ABD85725987}" dt="2020-11-22T19:04:56.708" v="7764" actId="20577"/>
          <ac:spMkLst>
            <pc:docMk/>
            <pc:sldMk cId="3695542128" sldId="382"/>
            <ac:spMk id="6" creationId="{CCE47FF0-D83A-42DC-B979-5FC6C60AC099}"/>
          </ac:spMkLst>
        </pc:spChg>
        <pc:picChg chg="add mod modCrop">
          <ac:chgData name="Daniel Schwarz" userId="5bb35bb8-905a-4742-88d9-33d9089732e7" providerId="ADAL" clId="{9D6A6757-95C0-451B-BD34-2ABD85725987}" dt="2020-11-08T15:15:37.564" v="1858" actId="1076"/>
          <ac:picMkLst>
            <pc:docMk/>
            <pc:sldMk cId="3695542128" sldId="382"/>
            <ac:picMk id="2" creationId="{BC2853CA-4751-4773-A8F6-57D9BFA8B19D}"/>
          </ac:picMkLst>
        </pc:picChg>
        <pc:picChg chg="add">
          <ac:chgData name="Daniel Schwarz" userId="5bb35bb8-905a-4742-88d9-33d9089732e7" providerId="ADAL" clId="{9D6A6757-95C0-451B-BD34-2ABD85725987}" dt="2020-11-08T15:14:08.693" v="1805" actId="22"/>
          <ac:picMkLst>
            <pc:docMk/>
            <pc:sldMk cId="3695542128" sldId="382"/>
            <ac:picMk id="4" creationId="{51CAF893-62EB-4356-9BC7-6E8808D8A64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31421883" sldId="383"/>
        </pc:sldMkLst>
      </pc:sldChg>
      <pc:sldChg chg="addSp modSp new del mod modNotesTx">
        <pc:chgData name="Daniel Schwarz" userId="5bb35bb8-905a-4742-88d9-33d9089732e7" providerId="ADAL" clId="{9D6A6757-95C0-451B-BD34-2ABD85725987}" dt="2020-11-08T15:30:22.507" v="2182" actId="47"/>
        <pc:sldMkLst>
          <pc:docMk/>
          <pc:sldMk cId="3764030952" sldId="383"/>
        </pc:sldMkLst>
        <pc:spChg chg="add mod">
          <ac:chgData name="Daniel Schwarz" userId="5bb35bb8-905a-4742-88d9-33d9089732e7" providerId="ADAL" clId="{9D6A6757-95C0-451B-BD34-2ABD85725987}" dt="2020-11-08T15:27:12.972" v="2095" actId="1076"/>
          <ac:spMkLst>
            <pc:docMk/>
            <pc:sldMk cId="3764030952" sldId="383"/>
            <ac:spMk id="2" creationId="{A542C687-4820-4D85-A8C8-490599013C0B}"/>
          </ac:spMkLst>
        </pc:spChg>
      </pc:sldChg>
      <pc:sldChg chg="addSp modSp new mod modClrScheme chgLayout modNotesTx">
        <pc:chgData name="Daniel Schwarz" userId="5bb35bb8-905a-4742-88d9-33d9089732e7" providerId="ADAL" clId="{9D6A6757-95C0-451B-BD34-2ABD85725987}" dt="2020-11-22T19:11:11.371" v="7768" actId="1076"/>
        <pc:sldMkLst>
          <pc:docMk/>
          <pc:sldMk cId="3704459030" sldId="384"/>
        </pc:sldMkLst>
        <pc:spChg chg="add mod">
          <ac:chgData name="Daniel Schwarz" userId="5bb35bb8-905a-4742-88d9-33d9089732e7" providerId="ADAL" clId="{9D6A6757-95C0-451B-BD34-2ABD85725987}" dt="2020-11-08T15:27:43.507" v="2098"/>
          <ac:spMkLst>
            <pc:docMk/>
            <pc:sldMk cId="3704459030" sldId="384"/>
            <ac:spMk id="2" creationId="{B532B166-3DDB-431B-8123-D7E34D85C68D}"/>
          </ac:spMkLst>
        </pc:spChg>
        <pc:spChg chg="add mod">
          <ac:chgData name="Daniel Schwarz" userId="5bb35bb8-905a-4742-88d9-33d9089732e7" providerId="ADAL" clId="{9D6A6757-95C0-451B-BD34-2ABD85725987}" dt="2020-11-08T15:29:03.917" v="2156" actId="20577"/>
          <ac:spMkLst>
            <pc:docMk/>
            <pc:sldMk cId="3704459030" sldId="384"/>
            <ac:spMk id="3" creationId="{D0C7F541-BAE6-4467-B109-9D33DF8623EA}"/>
          </ac:spMkLst>
        </pc:spChg>
        <pc:spChg chg="add mod">
          <ac:chgData name="Daniel Schwarz" userId="5bb35bb8-905a-4742-88d9-33d9089732e7" providerId="ADAL" clId="{9D6A6757-95C0-451B-BD34-2ABD85725987}" dt="2020-11-22T19:11:11.371" v="7768" actId="1076"/>
          <ac:spMkLst>
            <pc:docMk/>
            <pc:sldMk cId="3704459030" sldId="384"/>
            <ac:spMk id="5" creationId="{C8EB76ED-A2F8-4177-8D49-4B3E81A68DF0}"/>
          </ac:spMkLst>
        </pc:spChg>
      </pc:sldChg>
      <pc:sldChg chg="modSp new del mod">
        <pc:chgData name="Daniel Schwarz" userId="5bb35bb8-905a-4742-88d9-33d9089732e7" providerId="ADAL" clId="{9D6A6757-95C0-451B-BD34-2ABD85725987}" dt="2020-11-08T15:30:12.128" v="2180" actId="47"/>
        <pc:sldMkLst>
          <pc:docMk/>
          <pc:sldMk cId="58826468" sldId="385"/>
        </pc:sldMkLst>
        <pc:spChg chg="mod">
          <ac:chgData name="Daniel Schwarz" userId="5bb35bb8-905a-4742-88d9-33d9089732e7" providerId="ADAL" clId="{9D6A6757-95C0-451B-BD34-2ABD85725987}" dt="2020-11-08T15:29:19.101" v="2179" actId="20577"/>
          <ac:spMkLst>
            <pc:docMk/>
            <pc:sldMk cId="58826468" sldId="385"/>
            <ac:spMk id="2" creationId="{39F432C9-36F8-47CC-AB8D-4CF8F49B2429}"/>
          </ac:spMkLst>
        </pc:spChg>
      </pc:sldChg>
      <pc:sldChg chg="new del">
        <pc:chgData name="Daniel Schwarz" userId="5bb35bb8-905a-4742-88d9-33d9089732e7" providerId="ADAL" clId="{9D6A6757-95C0-451B-BD34-2ABD85725987}" dt="2020-11-08T15:30:35.006" v="2186" actId="47"/>
        <pc:sldMkLst>
          <pc:docMk/>
          <pc:sldMk cId="669804514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62586493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34360895" sldId="386"/>
        </pc:sldMkLst>
      </pc:sldChg>
      <pc:sldChg chg="modSp add del mod modNotesTx">
        <pc:chgData name="Daniel Schwarz" userId="5bb35bb8-905a-4742-88d9-33d9089732e7" providerId="ADAL" clId="{9D6A6757-95C0-451B-BD34-2ABD85725987}" dt="2020-11-15T20:36:18.179" v="5480" actId="47"/>
        <pc:sldMkLst>
          <pc:docMk/>
          <pc:sldMk cId="3730135854" sldId="386"/>
        </pc:sldMkLst>
        <pc:spChg chg="mod">
          <ac:chgData name="Daniel Schwarz" userId="5bb35bb8-905a-4742-88d9-33d9089732e7" providerId="ADAL" clId="{9D6A6757-95C0-451B-BD34-2ABD85725987}" dt="2020-11-08T15:39:06.821" v="2730" actId="20577"/>
          <ac:spMkLst>
            <pc:docMk/>
            <pc:sldMk cId="3730135854" sldId="386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5:40:50.702" v="2921" actId="20577"/>
          <ac:spMkLst>
            <pc:docMk/>
            <pc:sldMk cId="3730135854" sldId="386"/>
            <ac:spMk id="4" creationId="{478AB046-1B68-488D-AE60-8F01F95A10E4}"/>
          </ac:spMkLst>
        </pc:spChg>
      </pc:sldChg>
      <pc:sldChg chg="modSp new mod modAnim">
        <pc:chgData name="Daniel Schwarz" userId="5bb35bb8-905a-4742-88d9-33d9089732e7" providerId="ADAL" clId="{9D6A6757-95C0-451B-BD34-2ABD85725987}" dt="2020-11-21T17:14:48.654" v="7295"/>
        <pc:sldMkLst>
          <pc:docMk/>
          <pc:sldMk cId="1876729422" sldId="387"/>
        </pc:sldMkLst>
        <pc:spChg chg="mod">
          <ac:chgData name="Daniel Schwarz" userId="5bb35bb8-905a-4742-88d9-33d9089732e7" providerId="ADAL" clId="{9D6A6757-95C0-451B-BD34-2ABD85725987}" dt="2020-11-08T15:35:48.342" v="2204" actId="20577"/>
          <ac:spMkLst>
            <pc:docMk/>
            <pc:sldMk cId="1876729422" sldId="387"/>
            <ac:spMk id="2" creationId="{E830F6E9-23ED-49C4-9FF3-FF49879444D7}"/>
          </ac:spMkLst>
        </pc:spChg>
        <pc:spChg chg="mod">
          <ac:chgData name="Daniel Schwarz" userId="5bb35bb8-905a-4742-88d9-33d9089732e7" providerId="ADAL" clId="{9D6A6757-95C0-451B-BD34-2ABD85725987}" dt="2020-11-08T15:38:54.085" v="2710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08T18:53:50.114" v="3121" actId="1076"/>
        <pc:sldMkLst>
          <pc:docMk/>
          <pc:sldMk cId="1699947780" sldId="388"/>
        </pc:sldMkLst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2" creationId="{BD52784B-7110-449E-B73C-D6C3B4EECF72}"/>
          </ac:spMkLst>
        </pc:spChg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3" creationId="{3F01F0BB-E0C9-4511-B3E1-3194E075D212}"/>
          </ac:spMkLst>
        </pc:spChg>
        <pc:spChg chg="add mod">
          <ac:chgData name="Daniel Schwarz" userId="5bb35bb8-905a-4742-88d9-33d9089732e7" providerId="ADAL" clId="{9D6A6757-95C0-451B-BD34-2ABD85725987}" dt="2020-11-08T18:53:50.114" v="3121" actId="1076"/>
          <ac:spMkLst>
            <pc:docMk/>
            <pc:sldMk cId="1699947780" sldId="388"/>
            <ac:spMk id="8" creationId="{1B8FF03D-8D5B-49C7-87C6-7D3632493773}"/>
          </ac:spMkLst>
        </pc:spChg>
        <pc:picChg chg="add mod modCrop">
          <ac:chgData name="Daniel Schwarz" userId="5bb35bb8-905a-4742-88d9-33d9089732e7" providerId="ADAL" clId="{9D6A6757-95C0-451B-BD34-2ABD85725987}" dt="2020-11-08T18:48:54.233" v="3106" actId="732"/>
          <ac:picMkLst>
            <pc:docMk/>
            <pc:sldMk cId="1699947780" sldId="388"/>
            <ac:picMk id="4" creationId="{1E8AEA91-FC94-4043-91A7-D6EF07541CDE}"/>
          </ac:picMkLst>
        </pc:picChg>
        <pc:picChg chg="add del mod">
          <ac:chgData name="Daniel Schwarz" userId="5bb35bb8-905a-4742-88d9-33d9089732e7" providerId="ADAL" clId="{9D6A6757-95C0-451B-BD34-2ABD85725987}" dt="2020-11-08T18:52:20.784" v="3114" actId="478"/>
          <ac:picMkLst>
            <pc:docMk/>
            <pc:sldMk cId="1699947780" sldId="388"/>
            <ac:picMk id="5" creationId="{EC581BB1-4FC2-4853-9574-5B9633FEC960}"/>
          </ac:picMkLst>
        </pc:picChg>
        <pc:picChg chg="add del mod">
          <ac:chgData name="Daniel Schwarz" userId="5bb35bb8-905a-4742-88d9-33d9089732e7" providerId="ADAL" clId="{9D6A6757-95C0-451B-BD34-2ABD85725987}" dt="2020-11-08T18:53:32.519" v="3119" actId="14100"/>
          <ac:picMkLst>
            <pc:docMk/>
            <pc:sldMk cId="1699947780" sldId="388"/>
            <ac:picMk id="6" creationId="{CD66EEBC-FB41-4AAB-BCB5-3CA1DCC298BE}"/>
          </ac:picMkLst>
        </pc:picChg>
        <pc:picChg chg="add mod">
          <ac:chgData name="Daniel Schwarz" userId="5bb35bb8-905a-4742-88d9-33d9089732e7" providerId="ADAL" clId="{9D6A6757-95C0-451B-BD34-2ABD85725987}" dt="2020-11-08T18:53:23.273" v="3117" actId="14100"/>
          <ac:picMkLst>
            <pc:docMk/>
            <pc:sldMk cId="1699947780" sldId="388"/>
            <ac:picMk id="7" creationId="{25718D21-F537-4158-819C-90A9EA6A0C56}"/>
          </ac:picMkLst>
        </pc:picChg>
      </pc:sldChg>
      <pc:sldChg chg="addSp delSp modSp new mod modClrScheme chgLayout">
        <pc:chgData name="Daniel Schwarz" userId="5bb35bb8-905a-4742-88d9-33d9089732e7" providerId="ADAL" clId="{9D6A6757-95C0-451B-BD34-2ABD85725987}" dt="2020-11-08T17:46:13.592" v="3003" actId="20577"/>
        <pc:sldMkLst>
          <pc:docMk/>
          <pc:sldMk cId="1213134876" sldId="389"/>
        </pc:sldMkLst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2" creationId="{9466ADA2-70AB-4D6C-A63C-3E385C8B60A9}"/>
          </ac:spMkLst>
        </pc:spChg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3" creationId="{5240DF16-D1B8-466C-AFD9-32080CB1BEED}"/>
          </ac:spMkLst>
        </pc:spChg>
        <pc:spChg chg="add mod">
          <ac:chgData name="Daniel Schwarz" userId="5bb35bb8-905a-4742-88d9-33d9089732e7" providerId="ADAL" clId="{9D6A6757-95C0-451B-BD34-2ABD85725987}" dt="2020-11-08T17:46:13.592" v="3003" actId="20577"/>
          <ac:spMkLst>
            <pc:docMk/>
            <pc:sldMk cId="1213134876" sldId="389"/>
            <ac:spMk id="5" creationId="{9AF4D2CD-CD4E-4D7A-A54C-507BB578B2BC}"/>
          </ac:spMkLst>
        </pc:spChg>
      </pc:sldChg>
      <pc:sldChg chg="addSp delSp new del mod">
        <pc:chgData name="Daniel Schwarz" userId="5bb35bb8-905a-4742-88d9-33d9089732e7" providerId="ADAL" clId="{9D6A6757-95C0-451B-BD34-2ABD85725987}" dt="2020-11-08T19:12:48.144" v="3250" actId="47"/>
        <pc:sldMkLst>
          <pc:docMk/>
          <pc:sldMk cId="4168017507" sldId="390"/>
        </pc:sldMkLst>
        <pc:spChg chg="add">
          <ac:chgData name="Daniel Schwarz" userId="5bb35bb8-905a-4742-88d9-33d9089732e7" providerId="ADAL" clId="{9D6A6757-95C0-451B-BD34-2ABD85725987}" dt="2020-11-08T18:59:07.958" v="3123" actId="22"/>
          <ac:spMkLst>
            <pc:docMk/>
            <pc:sldMk cId="4168017507" sldId="390"/>
            <ac:spMk id="3" creationId="{1B21E374-DEC6-45BC-8F63-C120A58ED373}"/>
          </ac:spMkLst>
        </pc:spChg>
        <pc:spChg chg="add del">
          <ac:chgData name="Daniel Schwarz" userId="5bb35bb8-905a-4742-88d9-33d9089732e7" providerId="ADAL" clId="{9D6A6757-95C0-451B-BD34-2ABD85725987}" dt="2020-11-08T19:05:38.268" v="3125" actId="22"/>
          <ac:spMkLst>
            <pc:docMk/>
            <pc:sldMk cId="4168017507" sldId="390"/>
            <ac:spMk id="5" creationId="{64429319-E39D-4412-9B50-CEFC5A426B2D}"/>
          </ac:spMkLst>
        </pc:spChg>
      </pc:sldChg>
      <pc:sldChg chg="addSp modSp new mod">
        <pc:chgData name="Daniel Schwarz" userId="5bb35bb8-905a-4742-88d9-33d9089732e7" providerId="ADAL" clId="{9D6A6757-95C0-451B-BD34-2ABD85725987}" dt="2020-11-08T19:07:52.432" v="3135" actId="1076"/>
        <pc:sldMkLst>
          <pc:docMk/>
          <pc:sldMk cId="768310755" sldId="391"/>
        </pc:sldMkLst>
        <pc:picChg chg="add mod">
          <ac:chgData name="Daniel Schwarz" userId="5bb35bb8-905a-4742-88d9-33d9089732e7" providerId="ADAL" clId="{9D6A6757-95C0-451B-BD34-2ABD85725987}" dt="2020-11-08T19:07:52.432" v="3135" actId="1076"/>
          <ac:picMkLst>
            <pc:docMk/>
            <pc:sldMk cId="768310755" sldId="391"/>
            <ac:picMk id="2" creationId="{F54EFE98-B5B3-4C4F-AC1D-43D6FBC615EF}"/>
          </ac:picMkLst>
        </pc:picChg>
      </pc:sldChg>
      <pc:sldChg chg="addSp new">
        <pc:chgData name="Daniel Schwarz" userId="5bb35bb8-905a-4742-88d9-33d9089732e7" providerId="ADAL" clId="{9D6A6757-95C0-451B-BD34-2ABD85725987}" dt="2020-11-08T19:07:43.869" v="3132"/>
        <pc:sldMkLst>
          <pc:docMk/>
          <pc:sldMk cId="619645780" sldId="392"/>
        </pc:sldMkLst>
        <pc:picChg chg="add">
          <ac:chgData name="Daniel Schwarz" userId="5bb35bb8-905a-4742-88d9-33d9089732e7" providerId="ADAL" clId="{9D6A6757-95C0-451B-BD34-2ABD85725987}" dt="2020-11-08T19:07:43.869" v="3132"/>
          <ac:picMkLst>
            <pc:docMk/>
            <pc:sldMk cId="619645780" sldId="392"/>
            <ac:picMk id="2" creationId="{24395E09-CE5A-4903-93AF-246C12A02FC2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08T19:12:31.904" v="3249" actId="1076"/>
        <pc:sldMkLst>
          <pc:docMk/>
          <pc:sldMk cId="971020643" sldId="393"/>
        </pc:sldMkLst>
        <pc:spChg chg="add mod">
          <ac:chgData name="Daniel Schwarz" userId="5bb35bb8-905a-4742-88d9-33d9089732e7" providerId="ADAL" clId="{9D6A6757-95C0-451B-BD34-2ABD85725987}" dt="2020-11-08T19:12:00.969" v="3195" actId="1076"/>
          <ac:spMkLst>
            <pc:docMk/>
            <pc:sldMk cId="971020643" sldId="393"/>
            <ac:spMk id="3" creationId="{CA067256-774F-4A84-8375-3FB984FB4B11}"/>
          </ac:spMkLst>
        </pc:spChg>
        <pc:spChg chg="add mod">
          <ac:chgData name="Daniel Schwarz" userId="5bb35bb8-905a-4742-88d9-33d9089732e7" providerId="ADAL" clId="{9D6A6757-95C0-451B-BD34-2ABD85725987}" dt="2020-11-08T19:12:31.904" v="3249" actId="1076"/>
          <ac:spMkLst>
            <pc:docMk/>
            <pc:sldMk cId="971020643" sldId="393"/>
            <ac:spMk id="6" creationId="{21C6B943-318E-4568-B530-8F7636C84DCE}"/>
          </ac:spMkLst>
        </pc:spChg>
        <pc:picChg chg="add mod">
          <ac:chgData name="Daniel Schwarz" userId="5bb35bb8-905a-4742-88d9-33d9089732e7" providerId="ADAL" clId="{9D6A6757-95C0-451B-BD34-2ABD85725987}" dt="2020-11-08T19:12:06.168" v="3196" actId="1076"/>
          <ac:picMkLst>
            <pc:docMk/>
            <pc:sldMk cId="971020643" sldId="393"/>
            <ac:picMk id="5" creationId="{BC8FE9FE-9398-433B-8C02-0B116ECD0D86}"/>
          </ac:picMkLst>
        </pc:picChg>
      </pc:sldChg>
      <pc:sldChg chg="addSp modSp new mod modClrScheme modAnim chgLayout modNotesTx">
        <pc:chgData name="Daniel Schwarz" userId="5bb35bb8-905a-4742-88d9-33d9089732e7" providerId="ADAL" clId="{9D6A6757-95C0-451B-BD34-2ABD85725987}" dt="2020-11-22T19:36:13.289" v="7847" actId="14100"/>
        <pc:sldMkLst>
          <pc:docMk/>
          <pc:sldMk cId="1236122720" sldId="394"/>
        </pc:sldMkLst>
        <pc:spChg chg="add mod">
          <ac:chgData name="Daniel Schwarz" userId="5bb35bb8-905a-4742-88d9-33d9089732e7" providerId="ADAL" clId="{9D6A6757-95C0-451B-BD34-2ABD85725987}" dt="2020-11-08T19:21:19.168" v="3825" actId="20577"/>
          <ac:spMkLst>
            <pc:docMk/>
            <pc:sldMk cId="1236122720" sldId="394"/>
            <ac:spMk id="2" creationId="{2BDD9906-1BA9-4B98-B22D-6815B361D4CD}"/>
          </ac:spMkLst>
        </pc:spChg>
        <pc:spChg chg="add mod">
          <ac:chgData name="Daniel Schwarz" userId="5bb35bb8-905a-4742-88d9-33d9089732e7" providerId="ADAL" clId="{9D6A6757-95C0-451B-BD34-2ABD85725987}" dt="2020-11-22T19:36:13.289" v="7847" actId="14100"/>
          <ac:spMkLst>
            <pc:docMk/>
            <pc:sldMk cId="1236122720" sldId="394"/>
            <ac:spMk id="3" creationId="{501072D5-C854-4286-BEAB-5433E54C5F4C}"/>
          </ac:spMkLst>
        </pc:spChg>
      </pc:sldChg>
      <pc:sldChg chg="modSp add del mod">
        <pc:chgData name="Daniel Schwarz" userId="5bb35bb8-905a-4742-88d9-33d9089732e7" providerId="ADAL" clId="{9D6A6757-95C0-451B-BD34-2ABD85725987}" dt="2020-11-15T20:42:32.278" v="5497" actId="47"/>
        <pc:sldMkLst>
          <pc:docMk/>
          <pc:sldMk cId="333363459" sldId="395"/>
        </pc:sldMkLst>
        <pc:spChg chg="mod">
          <ac:chgData name="Daniel Schwarz" userId="5bb35bb8-905a-4742-88d9-33d9089732e7" providerId="ADAL" clId="{9D6A6757-95C0-451B-BD34-2ABD85725987}" dt="2020-11-08T19:21:41.688" v="3864" actId="20577"/>
          <ac:spMkLst>
            <pc:docMk/>
            <pc:sldMk cId="333363459" sldId="395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9:25:39.521" v="4165" actId="20577"/>
          <ac:spMkLst>
            <pc:docMk/>
            <pc:sldMk cId="333363459" sldId="395"/>
            <ac:spMk id="4" creationId="{478AB046-1B68-488D-AE60-8F01F95A10E4}"/>
          </ac:spMkLst>
        </pc:spChg>
      </pc:sldChg>
      <pc:sldChg chg="modSp new del mod">
        <pc:chgData name="Daniel Schwarz" userId="5bb35bb8-905a-4742-88d9-33d9089732e7" providerId="ADAL" clId="{9D6A6757-95C0-451B-BD34-2ABD85725987}" dt="2020-11-08T19:21:28.736" v="3837" actId="47"/>
        <pc:sldMkLst>
          <pc:docMk/>
          <pc:sldMk cId="562310306" sldId="395"/>
        </pc:sldMkLst>
        <pc:spChg chg="mod">
          <ac:chgData name="Daniel Schwarz" userId="5bb35bb8-905a-4742-88d9-33d9089732e7" providerId="ADAL" clId="{9D6A6757-95C0-451B-BD34-2ABD85725987}" dt="2020-11-08T19:21:26.297" v="3836" actId="20577"/>
          <ac:spMkLst>
            <pc:docMk/>
            <pc:sldMk cId="562310306" sldId="395"/>
            <ac:spMk id="2" creationId="{A24410AC-65EF-40D2-9E7E-933EDB7C727C}"/>
          </ac:spMkLst>
        </pc:spChg>
      </pc:sldChg>
      <pc:sldChg chg="new del">
        <pc:chgData name="Daniel Schwarz" userId="5bb35bb8-905a-4742-88d9-33d9089732e7" providerId="ADAL" clId="{9D6A6757-95C0-451B-BD34-2ABD85725987}" dt="2020-11-08T19:25:59.631" v="4168" actId="47"/>
        <pc:sldMkLst>
          <pc:docMk/>
          <pc:sldMk cId="2504548413" sldId="396"/>
        </pc:sldMkLst>
      </pc:sldChg>
      <pc:sldChg chg="modSp add mod">
        <pc:chgData name="Daniel Schwarz" userId="5bb35bb8-905a-4742-88d9-33d9089732e7" providerId="ADAL" clId="{9D6A6757-95C0-451B-BD34-2ABD85725987}" dt="2020-11-08T19:26:14.308" v="4215" actId="5793"/>
        <pc:sldMkLst>
          <pc:docMk/>
          <pc:sldMk cId="3972341015" sldId="397"/>
        </pc:sldMkLst>
        <pc:spChg chg="mod">
          <ac:chgData name="Daniel Schwarz" userId="5bb35bb8-905a-4742-88d9-33d9089732e7" providerId="ADAL" clId="{9D6A6757-95C0-451B-BD34-2ABD85725987}" dt="2020-11-08T19:26:14.308" v="4215" actId="5793"/>
          <ac:spMkLst>
            <pc:docMk/>
            <pc:sldMk cId="3972341015" sldId="397"/>
            <ac:spMk id="5" creationId="{9AF4D2CD-CD4E-4D7A-A54C-507BB578B2BC}"/>
          </ac:spMkLst>
        </pc:spChg>
      </pc:sldChg>
      <pc:sldChg chg="addSp delSp modSp new mod">
        <pc:chgData name="Daniel Schwarz" userId="5bb35bb8-905a-4742-88d9-33d9089732e7" providerId="ADAL" clId="{9D6A6757-95C0-451B-BD34-2ABD85725987}" dt="2020-11-08T20:24:43.224" v="4235" actId="1076"/>
        <pc:sldMkLst>
          <pc:docMk/>
          <pc:sldMk cId="1658761661" sldId="398"/>
        </pc:sldMkLst>
        <pc:picChg chg="add del mod modCrop">
          <ac:chgData name="Daniel Schwarz" userId="5bb35bb8-905a-4742-88d9-33d9089732e7" providerId="ADAL" clId="{9D6A6757-95C0-451B-BD34-2ABD85725987}" dt="2020-11-08T20:22:41.472" v="4225" actId="478"/>
          <ac:picMkLst>
            <pc:docMk/>
            <pc:sldMk cId="1658761661" sldId="398"/>
            <ac:picMk id="2" creationId="{FAACC649-E7EA-4FC9-9EE2-22B91368098D}"/>
          </ac:picMkLst>
        </pc:picChg>
        <pc:picChg chg="add mod">
          <ac:chgData name="Daniel Schwarz" userId="5bb35bb8-905a-4742-88d9-33d9089732e7" providerId="ADAL" clId="{9D6A6757-95C0-451B-BD34-2ABD85725987}" dt="2020-11-08T20:24:41.936" v="4234" actId="1076"/>
          <ac:picMkLst>
            <pc:docMk/>
            <pc:sldMk cId="1658761661" sldId="398"/>
            <ac:picMk id="3" creationId="{0F09F37A-27E9-4BD1-8CA2-65083E9F95E3}"/>
          </ac:picMkLst>
        </pc:picChg>
        <pc:picChg chg="add mod">
          <ac:chgData name="Daniel Schwarz" userId="5bb35bb8-905a-4742-88d9-33d9089732e7" providerId="ADAL" clId="{9D6A6757-95C0-451B-BD34-2ABD85725987}" dt="2020-11-08T20:24:43.224" v="4235" actId="1076"/>
          <ac:picMkLst>
            <pc:docMk/>
            <pc:sldMk cId="1658761661" sldId="398"/>
            <ac:picMk id="4" creationId="{182C9737-F714-4BA5-8EFA-7256F350FF85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7:25:04.034" v="7401"/>
        <pc:sldMkLst>
          <pc:docMk/>
          <pc:sldMk cId="3105135552" sldId="399"/>
        </pc:sldMkLst>
        <pc:picChg chg="add mod">
          <ac:chgData name="Daniel Schwarz" userId="5bb35bb8-905a-4742-88d9-33d9089732e7" providerId="ADAL" clId="{9D6A6757-95C0-451B-BD34-2ABD85725987}" dt="2020-11-08T20:25:36.793" v="4240" actId="1076"/>
          <ac:picMkLst>
            <pc:docMk/>
            <pc:sldMk cId="3105135552" sldId="399"/>
            <ac:picMk id="2" creationId="{2795BDE4-2652-4EE5-AB08-98DA15B43EA6}"/>
          </ac:picMkLst>
        </pc:picChg>
        <pc:picChg chg="add mod">
          <ac:chgData name="Daniel Schwarz" userId="5bb35bb8-905a-4742-88d9-33d9089732e7" providerId="ADAL" clId="{9D6A6757-95C0-451B-BD34-2ABD85725987}" dt="2020-11-08T20:26:10.225" v="4242" actId="1076"/>
          <ac:picMkLst>
            <pc:docMk/>
            <pc:sldMk cId="3105135552" sldId="399"/>
            <ac:picMk id="3" creationId="{76BFC92E-A289-4F02-85FD-B19B2ACADE44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08T20:31:03.080" v="4367" actId="1076"/>
        <pc:sldMkLst>
          <pc:docMk/>
          <pc:sldMk cId="2179685725" sldId="400"/>
        </pc:sldMkLst>
        <pc:spChg chg="add mod">
          <ac:chgData name="Daniel Schwarz" userId="5bb35bb8-905a-4742-88d9-33d9089732e7" providerId="ADAL" clId="{9D6A6757-95C0-451B-BD34-2ABD85725987}" dt="2020-11-08T20:31:03.080" v="4367" actId="1076"/>
          <ac:spMkLst>
            <pc:docMk/>
            <pc:sldMk cId="2179685725" sldId="400"/>
            <ac:spMk id="5" creationId="{100775B0-B438-434E-ABE0-E3FFFBEA0944}"/>
          </ac:spMkLst>
        </pc:spChg>
        <pc:spChg chg="add del">
          <ac:chgData name="Daniel Schwarz" userId="5bb35bb8-905a-4742-88d9-33d9089732e7" providerId="ADAL" clId="{9D6A6757-95C0-451B-BD34-2ABD85725987}" dt="2020-11-08T20:30:40.099" v="4346"/>
          <ac:spMkLst>
            <pc:docMk/>
            <pc:sldMk cId="2179685725" sldId="400"/>
            <ac:spMk id="6" creationId="{7FA60A87-0DDA-40F8-A66A-23BD5DAA1ABC}"/>
          </ac:spMkLst>
        </pc:spChg>
        <pc:picChg chg="add mod">
          <ac:chgData name="Daniel Schwarz" userId="5bb35bb8-905a-4742-88d9-33d9089732e7" providerId="ADAL" clId="{9D6A6757-95C0-451B-BD34-2ABD85725987}" dt="2020-11-08T20:27:18.528" v="4248" actId="1076"/>
          <ac:picMkLst>
            <pc:docMk/>
            <pc:sldMk cId="2179685725" sldId="400"/>
            <ac:picMk id="2" creationId="{71DC1B74-735A-4EE2-A1CA-593D232BBD5C}"/>
          </ac:picMkLst>
        </pc:picChg>
        <pc:picChg chg="add mod">
          <ac:chgData name="Daniel Schwarz" userId="5bb35bb8-905a-4742-88d9-33d9089732e7" providerId="ADAL" clId="{9D6A6757-95C0-451B-BD34-2ABD85725987}" dt="2020-11-08T20:28:11.359" v="4250" actId="1076"/>
          <ac:picMkLst>
            <pc:docMk/>
            <pc:sldMk cId="2179685725" sldId="400"/>
            <ac:picMk id="3" creationId="{E80F66A3-1CE7-4C97-B235-E7B5E036F5F5}"/>
          </ac:picMkLst>
        </pc:picChg>
        <pc:picChg chg="add mod">
          <ac:chgData name="Daniel Schwarz" userId="5bb35bb8-905a-4742-88d9-33d9089732e7" providerId="ADAL" clId="{9D6A6757-95C0-451B-BD34-2ABD85725987}" dt="2020-11-08T20:28:29.400" v="4252" actId="1076"/>
          <ac:picMkLst>
            <pc:docMk/>
            <pc:sldMk cId="2179685725" sldId="400"/>
            <ac:picMk id="4" creationId="{7C558AE4-8B6B-471B-A2EF-5F8589502CFA}"/>
          </ac:picMkLst>
        </pc:picChg>
      </pc:sldChg>
      <pc:sldChg chg="modSp add del mod">
        <pc:chgData name="Daniel Schwarz" userId="5bb35bb8-905a-4742-88d9-33d9089732e7" providerId="ADAL" clId="{9D6A6757-95C0-451B-BD34-2ABD85725987}" dt="2020-11-15T20:45:32.801" v="5550" actId="47"/>
        <pc:sldMkLst>
          <pc:docMk/>
          <pc:sldMk cId="3468553816" sldId="401"/>
        </pc:sldMkLst>
        <pc:spChg chg="mod">
          <ac:chgData name="Daniel Schwarz" userId="5bb35bb8-905a-4742-88d9-33d9089732e7" providerId="ADAL" clId="{9D6A6757-95C0-451B-BD34-2ABD85725987}" dt="2020-11-08T20:31:27.818" v="4393" actId="20577"/>
          <ac:spMkLst>
            <pc:docMk/>
            <pc:sldMk cId="3468553816" sldId="401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20:35:15.375" v="4628" actId="20577"/>
          <ac:spMkLst>
            <pc:docMk/>
            <pc:sldMk cId="3468553816" sldId="401"/>
            <ac:spMk id="4" creationId="{478AB046-1B68-488D-AE60-8F01F95A10E4}"/>
          </ac:spMkLst>
        </pc:spChg>
      </pc:sldChg>
      <pc:sldChg chg="modSp new mod modAnim modNotesTx">
        <pc:chgData name="Daniel Schwarz" userId="5bb35bb8-905a-4742-88d9-33d9089732e7" providerId="ADAL" clId="{9D6A6757-95C0-451B-BD34-2ABD85725987}" dt="2020-11-24T07:36:28.349" v="7919" actId="20577"/>
        <pc:sldMkLst>
          <pc:docMk/>
          <pc:sldMk cId="1067152736" sldId="402"/>
        </pc:sldMkLst>
        <pc:spChg chg="mod">
          <ac:chgData name="Daniel Schwarz" userId="5bb35bb8-905a-4742-88d9-33d9089732e7" providerId="ADAL" clId="{9D6A6757-95C0-451B-BD34-2ABD85725987}" dt="2020-11-24T07:36:28.349" v="7919" actId="20577"/>
          <ac:spMkLst>
            <pc:docMk/>
            <pc:sldMk cId="1067152736" sldId="402"/>
            <ac:spMk id="2" creationId="{A35B625F-DA6E-4DFB-AF8F-C92E97F5C5C8}"/>
          </ac:spMkLst>
        </pc:spChg>
        <pc:spChg chg="mod">
          <ac:chgData name="Daniel Schwarz" userId="5bb35bb8-905a-4742-88d9-33d9089732e7" providerId="ADAL" clId="{9D6A6757-95C0-451B-BD34-2ABD85725987}" dt="2020-11-08T20:41:10.834" v="5030" actId="20577"/>
          <ac:spMkLst>
            <pc:docMk/>
            <pc:sldMk cId="1067152736" sldId="402"/>
            <ac:spMk id="3" creationId="{2BEDFB3C-FB40-4708-97C1-7D78199EE007}"/>
          </ac:spMkLst>
        </pc:spChg>
      </pc:sldChg>
      <pc:sldChg chg="modSp add del mod modClrScheme chgLayout">
        <pc:chgData name="Daniel Schwarz" userId="5bb35bb8-905a-4742-88d9-33d9089732e7" providerId="ADAL" clId="{9D6A6757-95C0-451B-BD34-2ABD85725987}" dt="2020-11-13T21:16:09.286" v="5063" actId="47"/>
        <pc:sldMkLst>
          <pc:docMk/>
          <pc:sldMk cId="450669678" sldId="403"/>
        </pc:sldMkLst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3" creationId="{170F1F03-AD3B-40D4-A9A4-A23B6630DB7A}"/>
          </ac:spMkLst>
        </pc:spChg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4" creationId="{478AB046-1B68-488D-AE60-8F01F95A10E4}"/>
          </ac:spMkLst>
        </pc:spChg>
      </pc:sldChg>
      <pc:sldChg chg="addSp delSp modSp new del mod modClrScheme chgLayout">
        <pc:chgData name="Daniel Schwarz" userId="5bb35bb8-905a-4742-88d9-33d9089732e7" providerId="ADAL" clId="{9D6A6757-95C0-451B-BD34-2ABD85725987}" dt="2020-11-15T20:20:36.969" v="5405" actId="47"/>
        <pc:sldMkLst>
          <pc:docMk/>
          <pc:sldMk cId="3506502368" sldId="403"/>
        </pc:sldMkLst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2" creationId="{B156A80A-0859-4F06-A74C-1B4BABE5A6A0}"/>
          </ac:spMkLst>
        </pc:spChg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3" creationId="{4B872C03-0D0D-46E5-A59E-E302898300B4}"/>
          </ac:spMkLst>
        </pc:spChg>
        <pc:spChg chg="add mod">
          <ac:chgData name="Daniel Schwarz" userId="5bb35bb8-905a-4742-88d9-33d9089732e7" providerId="ADAL" clId="{9D6A6757-95C0-451B-BD34-2ABD85725987}" dt="2020-11-13T21:36:36.953" v="5298" actId="1076"/>
          <ac:spMkLst>
            <pc:docMk/>
            <pc:sldMk cId="3506502368" sldId="403"/>
            <ac:spMk id="8" creationId="{A13AF9DF-0783-4A8B-9B6E-5F8AD86489E9}"/>
          </ac:spMkLst>
        </pc:spChg>
        <pc:graphicFrameChg chg="add mod modGraphic">
          <ac:chgData name="Daniel Schwarz" userId="5bb35bb8-905a-4742-88d9-33d9089732e7" providerId="ADAL" clId="{9D6A6757-95C0-451B-BD34-2ABD85725987}" dt="2020-11-15T20:19:19.593" v="5397" actId="113"/>
          <ac:graphicFrameMkLst>
            <pc:docMk/>
            <pc:sldMk cId="3506502368" sldId="403"/>
            <ac:graphicFrameMk id="5" creationId="{A69A059B-B37F-41C3-8C58-3F944E58EF29}"/>
          </ac:graphicFrameMkLst>
        </pc:graphicFrameChg>
        <pc:graphicFrameChg chg="add mod">
          <ac:chgData name="Daniel Schwarz" userId="5bb35bb8-905a-4742-88d9-33d9089732e7" providerId="ADAL" clId="{9D6A6757-95C0-451B-BD34-2ABD85725987}" dt="2020-11-13T21:22:38.118" v="5134"/>
          <ac:graphicFrameMkLst>
            <pc:docMk/>
            <pc:sldMk cId="3506502368" sldId="403"/>
            <ac:graphicFrameMk id="6" creationId="{9C17828D-ECCF-4B0E-829E-45E1CB731EA5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4T18:34:24.311" v="5331" actId="20577"/>
        <pc:sldMkLst>
          <pc:docMk/>
          <pc:sldMk cId="1652808251" sldId="411"/>
        </pc:sldMkLst>
        <pc:spChg chg="mod">
          <ac:chgData name="Daniel Schwarz" userId="5bb35bb8-905a-4742-88d9-33d9089732e7" providerId="ADAL" clId="{9D6A6757-95C0-451B-BD34-2ABD85725987}" dt="2020-11-14T18:34:24.311" v="5331" actId="20577"/>
          <ac:spMkLst>
            <pc:docMk/>
            <pc:sldMk cId="1652808251" sldId="411"/>
            <ac:spMk id="2" creationId="{BBF03672-24FB-44A3-B5D9-4C1450E7FB6C}"/>
          </ac:spMkLst>
        </pc:spChg>
      </pc:sldChg>
      <pc:sldChg chg="addSp delSp modSp add mod modAnim">
        <pc:chgData name="Daniel Schwarz" userId="5bb35bb8-905a-4742-88d9-33d9089732e7" providerId="ADAL" clId="{9D6A6757-95C0-451B-BD34-2ABD85725987}" dt="2020-11-15T20:28:22.049" v="5443" actId="14100"/>
        <pc:sldMkLst>
          <pc:docMk/>
          <pc:sldMk cId="1023509386" sldId="426"/>
        </pc:sldMkLst>
        <pc:spChg chg="mod">
          <ac:chgData name="Daniel Schwarz" userId="5bb35bb8-905a-4742-88d9-33d9089732e7" providerId="ADAL" clId="{9D6A6757-95C0-451B-BD34-2ABD85725987}" dt="2020-11-15T20:27:42.626" v="5434" actId="1076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9D6A6757-95C0-451B-BD34-2ABD85725987}" dt="2020-11-15T20:28:04.804" v="5438" actId="14100"/>
          <ac:spMkLst>
            <pc:docMk/>
            <pc:sldMk cId="1023509386" sldId="426"/>
            <ac:spMk id="517" creationId="{6048A784-D831-4B4B-9022-AEF16F6913FC}"/>
          </ac:spMkLst>
        </pc:spChg>
        <pc:spChg chg="add mod">
          <ac:chgData name="Daniel Schwarz" userId="5bb35bb8-905a-4742-88d9-33d9089732e7" providerId="ADAL" clId="{9D6A6757-95C0-451B-BD34-2ABD85725987}" dt="2020-11-15T20:28:22.049" v="5443" actId="14100"/>
          <ac:spMkLst>
            <pc:docMk/>
            <pc:sldMk cId="1023509386" sldId="426"/>
            <ac:spMk id="740" creationId="{561EC690-BEDA-4738-BD12-E80FA70B4028}"/>
          </ac:spMkLst>
        </pc:spChg>
        <pc:grpChg chg="add del mod">
          <ac:chgData name="Daniel Schwarz" userId="5bb35bb8-905a-4742-88d9-33d9089732e7" providerId="ADAL" clId="{9D6A6757-95C0-451B-BD34-2ABD85725987}" dt="2020-11-15T20:28:07.986" v="5440"/>
          <ac:grpSpMkLst>
            <pc:docMk/>
            <pc:sldMk cId="1023509386" sldId="426"/>
            <ac:grpSpMk id="518" creationId="{98F0B99F-1C54-478B-9222-A8A40612C107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21" creationId="{95ECCBDC-FA78-4A06-BFF2-4DB1BAED7A0E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64" creationId="{EEF0F580-A249-4FCA-81F8-8D98AF0AF354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674" creationId="{787BB058-EB0A-4458-8433-7702D1F74088}"/>
          </ac:grpSpMkLst>
        </pc:grp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0" creationId="{3E27AEEB-1D24-4D14-AFB8-FC71C0BE6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2" creationId="{397960D1-B30C-4A96-9406-7F1A258BD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3" creationId="{00192F2A-5A1C-4004-8C0F-5F65002A60D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4" creationId="{61A1A0AF-6953-4EEB-AF32-1CD148FA468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7" creationId="{88E93CAF-1486-413A-8446-8312C210016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8" creationId="{8A862113-AE01-430F-9DA1-3C17BFF915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4" creationId="{77ABC0A2-98EC-488B-9283-A1C8793832F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8" creationId="{915113FE-4D56-459E-9231-4539FA626F5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4" creationId="{5642DC5C-2EDE-4D20-B576-13CAABCC6B4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9" creationId="{10A8D5D0-CAF0-48B1-A3B7-9043828FD39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0" creationId="{1204B474-7BE2-42C9-9DED-6806A2145D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2" creationId="{8B73630A-0008-40E9-AD81-534E85F540D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3" creationId="{0596C9B6-88AB-468F-98B9-10DC2018F80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4" creationId="{A502DF22-3997-4928-92E8-D083522F0D1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6" creationId="{142B900B-405C-4AC5-A1AC-F8A988A19AE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8" creationId="{09343CFA-26E8-4DFF-8F7D-CD3EB6E1163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9" creationId="{AF16DB84-DD62-4EA8-BEE6-130E7704227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0" creationId="{ABF27324-8C6C-4B39-A0FE-D2E2910D4C1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1" creationId="{0D10E8F9-0931-45D3-B62A-64F49DD91D3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2" creationId="{2FF6B9BF-C297-499E-A27F-E46DA777681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3" creationId="{76EEE551-4204-4BD9-8DE7-A41310EDA09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6" creationId="{ECFA395A-6AAC-4A44-AC34-631A2D30938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2" creationId="{73528C1C-3C39-4705-B5F8-FE13F905D24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5" creationId="{3A807388-EE09-4BA0-94B7-3ACD45F02B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9" creationId="{B25CA33E-6336-4065-BB4C-34707624846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3" creationId="{749116E1-DDF6-4158-B59A-6C02D08AC22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6" creationId="{B2503C7E-113A-4488-AE47-B9366D2333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9" creationId="{A9AC2C64-AF3D-4B51-A743-0C641F830E3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1" creationId="{76A9B3EF-D94A-4A3B-A995-92824AEE59C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2" creationId="{F989E3B2-F5F8-48E2-A65C-6F3C1E646F2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3" creationId="{A331A4BD-EA17-4531-9971-DBABAC7B55C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4" creationId="{8F23CB8C-06C4-4B3D-B186-A8BF65AE38C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5" creationId="{9D2BA46B-D0AF-4DC9-BA1A-D8CC241C3D9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8" creationId="{7F400AD1-0C80-48A5-8541-28C4F298A94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3" creationId="{300EB536-A4D4-405C-89FE-B0AF00C4C758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9" creationId="{26A94035-4737-4DFA-9F2C-6C1EDE83848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0" creationId="{9702A724-FA81-44A5-9425-1C1591C29B7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3" creationId="{649E1F0F-7561-4EB2-BB5B-9C70064127D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4" creationId="{4890D2AB-AADF-4C1B-A35A-374CAEDAB4D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5" creationId="{AB61D235-2F9C-4C23-A6D8-4FCD65EBC6B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6" creationId="{551D6B37-35D8-4E4F-A9C8-CBDF8A87B89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0" creationId="{C4212D96-BA8B-463C-8EE6-1F11A2D27C4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5" creationId="{A2AF77AC-6F9A-49E5-A775-CC1EFC00B4F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7" creationId="{79C60F49-BBD0-4393-BE19-01F1F7ABAC0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34" creationId="{420BFAE2-0846-496F-B660-41D9034B260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1" creationId="{4CAE8FD1-0E10-4257-9877-FE4B4FD6E8B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2" creationId="{14E29E19-C371-4AB1-BBC4-10CC56E9DEA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4" creationId="{E8E5B9F3-CFC3-4B23-AD4B-87D1755A59B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55" creationId="{A0172084-3A31-44B4-98EC-A46C4B1F67E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3" creationId="{F0DB2347-9D1B-46EA-9E13-D4660F24371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5" creationId="{A5225147-8F2D-4159-991A-7A5C3C48527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6" creationId="{1228E39B-BCE6-4CE5-9EEA-85CC735D7F9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7" creationId="{E66E8488-E1D3-4593-8D50-A4B63B0D6F0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8" creationId="{D8EC52B9-EDA1-42D6-9709-D2C42ECE16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9" creationId="{A0FB5DB0-1D7E-4E20-94DC-4C41C40C246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0" creationId="{72D2FD8B-CA2A-496A-82A9-80687EA2FDB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4" creationId="{5C438428-6830-4677-88C2-245339B383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8" creationId="{62475C65-97EC-4108-A589-A308B8B048C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6" creationId="{A1BF8EC6-936F-4FBC-9454-BA6D80AE9C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7" creationId="{6C29BF09-2CFE-45A5-93EA-1E55349114E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8" creationId="{3D5C28B5-27EB-4607-A60D-FBAA3ADA5E9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4" creationId="{0D2C6F9D-A477-4725-A63F-5963AB2A322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8" creationId="{553123C5-A5A9-4E01-A63B-094292269D9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16" creationId="{4EB8D307-A169-4D46-950F-B50F319D4F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2" creationId="{333C02A3-8969-45DE-BA8C-6172462BD20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6" creationId="{F593896F-F4DE-464F-BD98-55F26BD07DB4}"/>
          </ac:inkMkLst>
        </pc:ink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621167348" sldId="428"/>
        </pc:sldMkLst>
      </pc:sldChg>
      <pc:sldChg chg="modSp add del mod ord modNotesTx">
        <pc:chgData name="Daniel Schwarz" userId="5bb35bb8-905a-4742-88d9-33d9089732e7" providerId="ADAL" clId="{9D6A6757-95C0-451B-BD34-2ABD85725987}" dt="2020-11-20T00:04:42.264" v="5566" actId="2696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9D6A6757-95C0-451B-BD34-2ABD85725987}" dt="2020-11-15T20:20:54.795" v="5410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1:26.727" v="5463"/>
        <pc:sldMkLst>
          <pc:docMk/>
          <pc:sldMk cId="3317277007" sldId="429"/>
        </pc:sldMkLst>
        <pc:graphicFrameChg chg="mod modGraphic">
          <ac:chgData name="Daniel Schwarz" userId="5bb35bb8-905a-4742-88d9-33d9089732e7" providerId="ADAL" clId="{9D6A6757-95C0-451B-BD34-2ABD85725987}" dt="2020-11-15T20:31:26.727" v="5463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6:23.824" v="5482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9D6A6757-95C0-451B-BD34-2ABD85725987}" dt="2020-11-15T20:36:23.824" v="5482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2:23.243" v="5496" actId="20577"/>
        <pc:sldMkLst>
          <pc:docMk/>
          <pc:sldMk cId="3921662242" sldId="431"/>
        </pc:sldMkLst>
        <pc:graphicFrameChg chg="mod modGraphic">
          <ac:chgData name="Daniel Schwarz" userId="5bb35bb8-905a-4742-88d9-33d9089732e7" providerId="ADAL" clId="{9D6A6757-95C0-451B-BD34-2ABD85725987}" dt="2020-11-15T20:42:23.243" v="5496" actId="20577"/>
          <ac:graphicFrameMkLst>
            <pc:docMk/>
            <pc:sldMk cId="3921662242" sldId="43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5:12.576" v="5549" actId="14734"/>
        <pc:sldMkLst>
          <pc:docMk/>
          <pc:sldMk cId="53262624" sldId="432"/>
        </pc:sldMkLst>
        <pc:graphicFrameChg chg="mod modGraphic">
          <ac:chgData name="Daniel Schwarz" userId="5bb35bb8-905a-4742-88d9-33d9089732e7" providerId="ADAL" clId="{9D6A6757-95C0-451B-BD34-2ABD85725987}" dt="2020-11-15T20:45:12.576" v="5549" actId="14734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19T18:26:55.848" v="5557"/>
        <pc:sldMkLst>
          <pc:docMk/>
          <pc:sldMk cId="3836559749" sldId="433"/>
        </pc:sldMkLst>
      </pc:sldChg>
      <pc:sldChg chg="modSp add del mod">
        <pc:chgData name="Daniel Schwarz" userId="5bb35bb8-905a-4742-88d9-33d9089732e7" providerId="ADAL" clId="{9D6A6757-95C0-451B-BD34-2ABD85725987}" dt="2020-11-20T00:04:42.264" v="5566" actId="2696"/>
        <pc:sldMkLst>
          <pc:docMk/>
          <pc:sldMk cId="142062042" sldId="434"/>
        </pc:sldMkLst>
        <pc:graphicFrameChg chg="modGraphic">
          <ac:chgData name="Daniel Schwarz" userId="5bb35bb8-905a-4742-88d9-33d9089732e7" providerId="ADAL" clId="{9D6A6757-95C0-451B-BD34-2ABD85725987}" dt="2020-11-20T00:04:22.526" v="5563" actId="20577"/>
          <ac:graphicFrameMkLst>
            <pc:docMk/>
            <pc:sldMk cId="142062042" sldId="434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4117409162" sldId="434"/>
        </pc:sldMkLst>
      </pc:sldChg>
      <pc:sldChg chg="modSp add mod">
        <pc:chgData name="Daniel Schwarz" userId="5bb35bb8-905a-4742-88d9-33d9089732e7" providerId="ADAL" clId="{9D6A6757-95C0-451B-BD34-2ABD85725987}" dt="2020-11-20T00:04:37.953" v="5565" actId="20577"/>
        <pc:sldMkLst>
          <pc:docMk/>
          <pc:sldMk cId="1267997249" sldId="435"/>
        </pc:sldMkLst>
        <pc:graphicFrameChg chg="modGraphic">
          <ac:chgData name="Daniel Schwarz" userId="5bb35bb8-905a-4742-88d9-33d9089732e7" providerId="ADAL" clId="{9D6A6757-95C0-451B-BD34-2ABD85725987}" dt="2020-11-20T00:04:37.953" v="5565" actId="20577"/>
          <ac:graphicFrameMkLst>
            <pc:docMk/>
            <pc:sldMk cId="1267997249" sldId="43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0T00:04:59.773" v="5569" actId="20577"/>
        <pc:sldMkLst>
          <pc:docMk/>
          <pc:sldMk cId="3216010588" sldId="436"/>
        </pc:sldMkLst>
        <pc:graphicFrameChg chg="modGraphic">
          <ac:chgData name="Daniel Schwarz" userId="5bb35bb8-905a-4742-88d9-33d9089732e7" providerId="ADAL" clId="{9D6A6757-95C0-451B-BD34-2ABD85725987}" dt="2020-11-20T00:04:59.773" v="5569" actId="20577"/>
          <ac:graphicFrameMkLst>
            <pc:docMk/>
            <pc:sldMk cId="3216010588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9D6A6757-95C0-451B-BD34-2ABD85725987}" dt="2020-11-21T16:20:53.649" v="6690" actId="20577"/>
        <pc:sldMkLst>
          <pc:docMk/>
          <pc:sldMk cId="2715642866" sldId="437"/>
        </pc:sldMkLst>
        <pc:graphicFrameChg chg="modGraphic">
          <ac:chgData name="Daniel Schwarz" userId="5bb35bb8-905a-4742-88d9-33d9089732e7" providerId="ADAL" clId="{9D6A6757-95C0-451B-BD34-2ABD85725987}" dt="2020-11-20T00:05:08.141" v="5571" actId="20577"/>
          <ac:graphicFrameMkLst>
            <pc:docMk/>
            <pc:sldMk cId="2715642866" sldId="437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9D6A6757-95C0-451B-BD34-2ABD85725987}" dt="2020-11-21T11:03:24.281" v="5691" actId="1076"/>
        <pc:sldMkLst>
          <pc:docMk/>
          <pc:sldMk cId="3983647624" sldId="438"/>
        </pc:sldMkLst>
        <pc:spChg chg="add mod">
          <ac:chgData name="Daniel Schwarz" userId="5bb35bb8-905a-4742-88d9-33d9089732e7" providerId="ADAL" clId="{9D6A6757-95C0-451B-BD34-2ABD85725987}" dt="2020-11-21T11:03:24.281" v="5691" actId="1076"/>
          <ac:spMkLst>
            <pc:docMk/>
            <pc:sldMk cId="3983647624" sldId="438"/>
            <ac:spMk id="2" creationId="{18D7FDDA-EDE1-4AE7-BFCC-AFCF5BA7D893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1-21T16:41:48.269" v="7041" actId="20577"/>
        <pc:sldMkLst>
          <pc:docMk/>
          <pc:sldMk cId="1618571919" sldId="439"/>
        </pc:sldMkLst>
        <pc:picChg chg="add mod">
          <ac:chgData name="Daniel Schwarz" userId="5bb35bb8-905a-4742-88d9-33d9089732e7" providerId="ADAL" clId="{9D6A6757-95C0-451B-BD34-2ABD85725987}" dt="2020-11-21T14:32:51.981" v="5698" actId="1076"/>
          <ac:picMkLst>
            <pc:docMk/>
            <pc:sldMk cId="1618571919" sldId="439"/>
            <ac:picMk id="2" creationId="{857F056C-F162-4311-9271-30E4557D072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3:44.421" v="5703" actId="1076"/>
        <pc:sldMkLst>
          <pc:docMk/>
          <pc:sldMk cId="1618501848" sldId="440"/>
        </pc:sldMkLst>
        <pc:picChg chg="add mod">
          <ac:chgData name="Daniel Schwarz" userId="5bb35bb8-905a-4742-88d9-33d9089732e7" providerId="ADAL" clId="{9D6A6757-95C0-451B-BD34-2ABD85725987}" dt="2020-11-21T14:33:44.421" v="5703" actId="1076"/>
          <ac:picMkLst>
            <pc:docMk/>
            <pc:sldMk cId="1618501848" sldId="440"/>
            <ac:picMk id="2" creationId="{8E3E285F-183B-432B-A0E8-C35C1FCA1B4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5:01.437" v="5709" actId="1076"/>
        <pc:sldMkLst>
          <pc:docMk/>
          <pc:sldMk cId="820321705" sldId="441"/>
        </pc:sldMkLst>
        <pc:picChg chg="add mod">
          <ac:chgData name="Daniel Schwarz" userId="5bb35bb8-905a-4742-88d9-33d9089732e7" providerId="ADAL" clId="{9D6A6757-95C0-451B-BD34-2ABD85725987}" dt="2020-11-21T14:35:01.437" v="5709" actId="1076"/>
          <ac:picMkLst>
            <pc:docMk/>
            <pc:sldMk cId="820321705" sldId="441"/>
            <ac:picMk id="2" creationId="{48F5C6FF-0D6C-4369-902D-DA109B4F3E5E}"/>
          </ac:picMkLst>
        </pc:picChg>
      </pc:sldChg>
      <pc:sldChg chg="addSp new">
        <pc:chgData name="Daniel Schwarz" userId="5bb35bb8-905a-4742-88d9-33d9089732e7" providerId="ADAL" clId="{9D6A6757-95C0-451B-BD34-2ABD85725987}" dt="2020-11-21T14:35:19.703" v="5711"/>
        <pc:sldMkLst>
          <pc:docMk/>
          <pc:sldMk cId="2607040475" sldId="442"/>
        </pc:sldMkLst>
        <pc:picChg chg="add">
          <ac:chgData name="Daniel Schwarz" userId="5bb35bb8-905a-4742-88d9-33d9089732e7" providerId="ADAL" clId="{9D6A6757-95C0-451B-BD34-2ABD85725987}" dt="2020-11-21T14:35:19.703" v="5711"/>
          <ac:picMkLst>
            <pc:docMk/>
            <pc:sldMk cId="2607040475" sldId="442"/>
            <ac:picMk id="2" creationId="{762DB1A0-2092-4174-B4F5-9E30A67FA78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7:37.192" v="5729" actId="1076"/>
        <pc:sldMkLst>
          <pc:docMk/>
          <pc:sldMk cId="977974222" sldId="443"/>
        </pc:sldMkLst>
        <pc:picChg chg="add mod">
          <ac:chgData name="Daniel Schwarz" userId="5bb35bb8-905a-4742-88d9-33d9089732e7" providerId="ADAL" clId="{9D6A6757-95C0-451B-BD34-2ABD85725987}" dt="2020-11-21T14:37:37.192" v="5729" actId="1076"/>
          <ac:picMkLst>
            <pc:docMk/>
            <pc:sldMk cId="977974222" sldId="443"/>
            <ac:picMk id="2" creationId="{7E3578B4-6FB8-42DC-AA70-C92BBC63C9F4}"/>
          </ac:picMkLst>
        </pc:picChg>
        <pc:picChg chg="add mod">
          <ac:chgData name="Daniel Schwarz" userId="5bb35bb8-905a-4742-88d9-33d9089732e7" providerId="ADAL" clId="{9D6A6757-95C0-451B-BD34-2ABD85725987}" dt="2020-11-21T14:37:33.717" v="5728" actId="1076"/>
          <ac:picMkLst>
            <pc:docMk/>
            <pc:sldMk cId="977974222" sldId="443"/>
            <ac:picMk id="3" creationId="{350CE82B-C4CC-48D9-8703-07FAA3E2F68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9:44.757" v="5745" actId="1076"/>
        <pc:sldMkLst>
          <pc:docMk/>
          <pc:sldMk cId="3449700447" sldId="444"/>
        </pc:sldMkLst>
        <pc:picChg chg="add mod">
          <ac:chgData name="Daniel Schwarz" userId="5bb35bb8-905a-4742-88d9-33d9089732e7" providerId="ADAL" clId="{9D6A6757-95C0-451B-BD34-2ABD85725987}" dt="2020-11-21T14:39:44.757" v="5745" actId="1076"/>
          <ac:picMkLst>
            <pc:docMk/>
            <pc:sldMk cId="3449700447" sldId="444"/>
            <ac:picMk id="2" creationId="{115CA995-0593-4154-8ACA-B1292864C47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0:17.507" v="5750" actId="1076"/>
        <pc:sldMkLst>
          <pc:docMk/>
          <pc:sldMk cId="1713443693" sldId="445"/>
        </pc:sldMkLst>
        <pc:picChg chg="add mod">
          <ac:chgData name="Daniel Schwarz" userId="5bb35bb8-905a-4742-88d9-33d9089732e7" providerId="ADAL" clId="{9D6A6757-95C0-451B-BD34-2ABD85725987}" dt="2020-11-21T14:40:17.507" v="5750" actId="1076"/>
          <ac:picMkLst>
            <pc:docMk/>
            <pc:sldMk cId="1713443693" sldId="445"/>
            <ac:picMk id="2" creationId="{35CC1772-1E4C-4A8A-9005-45C9A61B1D1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3:35.828" v="5755" actId="1076"/>
        <pc:sldMkLst>
          <pc:docMk/>
          <pc:sldMk cId="3211985986" sldId="446"/>
        </pc:sldMkLst>
        <pc:picChg chg="add mod">
          <ac:chgData name="Daniel Schwarz" userId="5bb35bb8-905a-4742-88d9-33d9089732e7" providerId="ADAL" clId="{9D6A6757-95C0-451B-BD34-2ABD85725987}" dt="2020-11-21T14:43:35.828" v="5755" actId="1076"/>
          <ac:picMkLst>
            <pc:docMk/>
            <pc:sldMk cId="3211985986" sldId="446"/>
            <ac:picMk id="2" creationId="{B3512220-ABFE-4498-9C30-2C13F2672048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5:39.447" v="5767" actId="1076"/>
        <pc:sldMkLst>
          <pc:docMk/>
          <pc:sldMk cId="4177250534" sldId="447"/>
        </pc:sldMkLst>
        <pc:picChg chg="add mod">
          <ac:chgData name="Daniel Schwarz" userId="5bb35bb8-905a-4742-88d9-33d9089732e7" providerId="ADAL" clId="{9D6A6757-95C0-451B-BD34-2ABD85725987}" dt="2020-11-21T14:45:39.447" v="5767" actId="1076"/>
          <ac:picMkLst>
            <pc:docMk/>
            <pc:sldMk cId="4177250534" sldId="447"/>
            <ac:picMk id="2" creationId="{961E3ABC-7F70-4AAD-A142-341067E05378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05:32.160" v="5954" actId="732"/>
        <pc:sldMkLst>
          <pc:docMk/>
          <pc:sldMk cId="4111094813" sldId="448"/>
        </pc:sldMkLst>
        <pc:spChg chg="add mod">
          <ac:chgData name="Daniel Schwarz" userId="5bb35bb8-905a-4742-88d9-33d9089732e7" providerId="ADAL" clId="{9D6A6757-95C0-451B-BD34-2ABD85725987}" dt="2020-11-21T15:04:26.114" v="5946" actId="1035"/>
          <ac:spMkLst>
            <pc:docMk/>
            <pc:sldMk cId="4111094813" sldId="448"/>
            <ac:spMk id="5" creationId="{74560F76-182C-4E06-8C45-6FC2621F4AAA}"/>
          </ac:spMkLst>
        </pc:spChg>
        <pc:picChg chg="add del mod">
          <ac:chgData name="Daniel Schwarz" userId="5bb35bb8-905a-4742-88d9-33d9089732e7" providerId="ADAL" clId="{9D6A6757-95C0-451B-BD34-2ABD85725987}" dt="2020-11-21T14:49:29.463" v="5806" actId="478"/>
          <ac:picMkLst>
            <pc:docMk/>
            <pc:sldMk cId="4111094813" sldId="448"/>
            <ac:picMk id="2" creationId="{2AE682C2-2760-4E7F-B2C4-E31C22755897}"/>
          </ac:picMkLst>
        </pc:picChg>
        <pc:picChg chg="add del mod">
          <ac:chgData name="Daniel Schwarz" userId="5bb35bb8-905a-4742-88d9-33d9089732e7" providerId="ADAL" clId="{9D6A6757-95C0-451B-BD34-2ABD85725987}" dt="2020-11-21T15:02:47.825" v="5914" actId="478"/>
          <ac:picMkLst>
            <pc:docMk/>
            <pc:sldMk cId="4111094813" sldId="448"/>
            <ac:picMk id="3" creationId="{62FD9767-A3D7-4A25-9188-683BBBDEB44D}"/>
          </ac:picMkLst>
        </pc:picChg>
        <pc:picChg chg="add del mod">
          <ac:chgData name="Daniel Schwarz" userId="5bb35bb8-905a-4742-88d9-33d9089732e7" providerId="ADAL" clId="{9D6A6757-95C0-451B-BD34-2ABD85725987}" dt="2020-11-21T15:02:49.474" v="5915" actId="478"/>
          <ac:picMkLst>
            <pc:docMk/>
            <pc:sldMk cId="4111094813" sldId="448"/>
            <ac:picMk id="4" creationId="{BA75912B-BEDF-443E-8F13-C51DC74EC5F9}"/>
          </ac:picMkLst>
        </pc:picChg>
        <pc:picChg chg="add mod">
          <ac:chgData name="Daniel Schwarz" userId="5bb35bb8-905a-4742-88d9-33d9089732e7" providerId="ADAL" clId="{9D6A6757-95C0-451B-BD34-2ABD85725987}" dt="2020-11-21T15:04:21.534" v="5931" actId="1076"/>
          <ac:picMkLst>
            <pc:docMk/>
            <pc:sldMk cId="4111094813" sldId="448"/>
            <ac:picMk id="6" creationId="{370168B1-494C-46AA-98B4-E99B2C6BAA4F}"/>
          </ac:picMkLst>
        </pc:picChg>
        <pc:picChg chg="add del mod">
          <ac:chgData name="Daniel Schwarz" userId="5bb35bb8-905a-4742-88d9-33d9089732e7" providerId="ADAL" clId="{9D6A6757-95C0-451B-BD34-2ABD85725987}" dt="2020-11-21T15:04:57.866" v="5948" actId="478"/>
          <ac:picMkLst>
            <pc:docMk/>
            <pc:sldMk cId="4111094813" sldId="448"/>
            <ac:picMk id="7" creationId="{54D9D0B3-A827-48BC-9FB5-196AEE34A4F9}"/>
          </ac:picMkLst>
        </pc:picChg>
        <pc:picChg chg="add mod modCrop">
          <ac:chgData name="Daniel Schwarz" userId="5bb35bb8-905a-4742-88d9-33d9089732e7" providerId="ADAL" clId="{9D6A6757-95C0-451B-BD34-2ABD85725987}" dt="2020-11-21T15:05:32.160" v="5954" actId="732"/>
          <ac:picMkLst>
            <pc:docMk/>
            <pc:sldMk cId="4111094813" sldId="448"/>
            <ac:picMk id="8" creationId="{D3E3F18E-1677-486F-87E9-08EB5A37762F}"/>
          </ac:picMkLst>
        </pc:picChg>
      </pc:sldChg>
      <pc:sldChg chg="addSp delSp modSp new add del mod">
        <pc:chgData name="Daniel Schwarz" userId="5bb35bb8-905a-4742-88d9-33d9089732e7" providerId="ADAL" clId="{9D6A6757-95C0-451B-BD34-2ABD85725987}" dt="2020-11-21T15:06:30.528" v="5967" actId="1076"/>
        <pc:sldMkLst>
          <pc:docMk/>
          <pc:sldMk cId="3629598742" sldId="449"/>
        </pc:sldMkLst>
        <pc:picChg chg="add del mod">
          <ac:chgData name="Daniel Schwarz" userId="5bb35bb8-905a-4742-88d9-33d9089732e7" providerId="ADAL" clId="{9D6A6757-95C0-451B-BD34-2ABD85725987}" dt="2020-11-21T15:06:23.834" v="5963" actId="478"/>
          <ac:picMkLst>
            <pc:docMk/>
            <pc:sldMk cId="3629598742" sldId="449"/>
            <ac:picMk id="2" creationId="{90676D3E-ED38-4EA2-B052-636FC66A74F8}"/>
          </ac:picMkLst>
        </pc:picChg>
        <pc:picChg chg="add mod">
          <ac:chgData name="Daniel Schwarz" userId="5bb35bb8-905a-4742-88d9-33d9089732e7" providerId="ADAL" clId="{9D6A6757-95C0-451B-BD34-2ABD85725987}" dt="2020-11-21T15:06:30.528" v="5967" actId="1076"/>
          <ac:picMkLst>
            <pc:docMk/>
            <pc:sldMk cId="3629598742" sldId="449"/>
            <ac:picMk id="3" creationId="{21095A26-AC52-43A0-A770-E3E06A5BC56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01:17.387" v="5908" actId="1076"/>
        <pc:sldMkLst>
          <pc:docMk/>
          <pc:sldMk cId="315773256" sldId="450"/>
        </pc:sldMkLst>
        <pc:picChg chg="add mod">
          <ac:chgData name="Daniel Schwarz" userId="5bb35bb8-905a-4742-88d9-33d9089732e7" providerId="ADAL" clId="{9D6A6757-95C0-451B-BD34-2ABD85725987}" dt="2020-11-21T15:01:17.387" v="5908" actId="1076"/>
          <ac:picMkLst>
            <pc:docMk/>
            <pc:sldMk cId="315773256" sldId="450"/>
            <ac:picMk id="2" creationId="{3481E4CE-BAA5-4D25-A7F6-D8B70917749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16:47.560" v="6095" actId="1076"/>
        <pc:sldMkLst>
          <pc:docMk/>
          <pc:sldMk cId="4217971390" sldId="451"/>
        </pc:sldMkLst>
        <pc:picChg chg="add mod">
          <ac:chgData name="Daniel Schwarz" userId="5bb35bb8-905a-4742-88d9-33d9089732e7" providerId="ADAL" clId="{9D6A6757-95C0-451B-BD34-2ABD85725987}" dt="2020-11-21T15:16:47.560" v="6095" actId="1076"/>
          <ac:picMkLst>
            <pc:docMk/>
            <pc:sldMk cId="4217971390" sldId="451"/>
            <ac:picMk id="2" creationId="{CF3B4B8F-1D2F-4D32-B844-277EAB1AF7A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32:57.468" v="6228" actId="5793"/>
        <pc:sldMkLst>
          <pc:docMk/>
          <pc:sldMk cId="3650397043" sldId="452"/>
        </pc:sldMkLst>
        <pc:spChg chg="add mod">
          <ac:chgData name="Daniel Schwarz" userId="5bb35bb8-905a-4742-88d9-33d9089732e7" providerId="ADAL" clId="{9D6A6757-95C0-451B-BD34-2ABD85725987}" dt="2020-11-21T15:32:57.468" v="6228" actId="5793"/>
          <ac:spMkLst>
            <pc:docMk/>
            <pc:sldMk cId="3650397043" sldId="452"/>
            <ac:spMk id="2" creationId="{EBA17CFF-7DCC-4915-A783-B7DC2799F267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2-06T11:13:38.880" v="8039" actId="20577"/>
        <pc:sldMkLst>
          <pc:docMk/>
          <pc:sldMk cId="1600761852" sldId="453"/>
        </pc:sldMkLst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2" creationId="{AF2E6942-FEA9-4933-BA81-EBA8BE806F0A}"/>
          </ac:picMkLst>
        </pc:picChg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3" creationId="{6F68C340-4F3E-4BD8-9471-DB131BAD0296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6:40.991" v="6264" actId="1076"/>
        <pc:sldMkLst>
          <pc:docMk/>
          <pc:sldMk cId="3866130153" sldId="454"/>
        </pc:sldMkLst>
        <pc:picChg chg="add mod">
          <ac:chgData name="Daniel Schwarz" userId="5bb35bb8-905a-4742-88d9-33d9089732e7" providerId="ADAL" clId="{9D6A6757-95C0-451B-BD34-2ABD85725987}" dt="2020-11-21T15:46:40.991" v="6264" actId="1076"/>
          <ac:picMkLst>
            <pc:docMk/>
            <pc:sldMk cId="3866130153" sldId="454"/>
            <ac:picMk id="2" creationId="{C3C7EACE-0752-456A-AC79-1D4810127009}"/>
          </ac:picMkLst>
        </pc:picChg>
        <pc:picChg chg="add mod">
          <ac:chgData name="Daniel Schwarz" userId="5bb35bb8-905a-4742-88d9-33d9089732e7" providerId="ADAL" clId="{9D6A6757-95C0-451B-BD34-2ABD85725987}" dt="2020-11-21T15:46:38.053" v="6263" actId="1076"/>
          <ac:picMkLst>
            <pc:docMk/>
            <pc:sldMk cId="3866130153" sldId="454"/>
            <ac:picMk id="3" creationId="{D3117732-4B2B-46C2-83D9-3D96B14D86DF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48:18.507" v="6283" actId="1076"/>
        <pc:sldMkLst>
          <pc:docMk/>
          <pc:sldMk cId="3380740525" sldId="455"/>
        </pc:sldMkLst>
        <pc:picChg chg="add mod">
          <ac:chgData name="Daniel Schwarz" userId="5bb35bb8-905a-4742-88d9-33d9089732e7" providerId="ADAL" clId="{9D6A6757-95C0-451B-BD34-2ABD85725987}" dt="2020-11-21T15:48:18.507" v="6283" actId="1076"/>
          <ac:picMkLst>
            <pc:docMk/>
            <pc:sldMk cId="3380740525" sldId="455"/>
            <ac:picMk id="2" creationId="{47664FA2-ECFB-4CFD-AD13-C31C9455B04B}"/>
          </ac:picMkLst>
        </pc:picChg>
        <pc:picChg chg="add del mod">
          <ac:chgData name="Daniel Schwarz" userId="5bb35bb8-905a-4742-88d9-33d9089732e7" providerId="ADAL" clId="{9D6A6757-95C0-451B-BD34-2ABD85725987}" dt="2020-11-21T15:47:55.893" v="6274" actId="21"/>
          <ac:picMkLst>
            <pc:docMk/>
            <pc:sldMk cId="3380740525" sldId="455"/>
            <ac:picMk id="3" creationId="{AEB51A27-2A23-4D89-AD41-66DDF1FBB4F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08.934" v="6280" actId="1076"/>
        <pc:sldMkLst>
          <pc:docMk/>
          <pc:sldMk cId="3681501289" sldId="456"/>
        </pc:sldMkLst>
        <pc:picChg chg="add mod">
          <ac:chgData name="Daniel Schwarz" userId="5bb35bb8-905a-4742-88d9-33d9089732e7" providerId="ADAL" clId="{9D6A6757-95C0-451B-BD34-2ABD85725987}" dt="2020-11-21T15:48:08.934" v="6280" actId="1076"/>
          <ac:picMkLst>
            <pc:docMk/>
            <pc:sldMk cId="3681501289" sldId="456"/>
            <ac:picMk id="2" creationId="{E70C91B3-5219-4654-B24C-C90BE84B0FF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56.167" v="6288" actId="1076"/>
        <pc:sldMkLst>
          <pc:docMk/>
          <pc:sldMk cId="3364176872" sldId="457"/>
        </pc:sldMkLst>
        <pc:picChg chg="add mod">
          <ac:chgData name="Daniel Schwarz" userId="5bb35bb8-905a-4742-88d9-33d9089732e7" providerId="ADAL" clId="{9D6A6757-95C0-451B-BD34-2ABD85725987}" dt="2020-11-21T15:48:56.167" v="6288" actId="1076"/>
          <ac:picMkLst>
            <pc:docMk/>
            <pc:sldMk cId="3364176872" sldId="457"/>
            <ac:picMk id="2" creationId="{87EC6B61-2E3B-40EF-9C20-F1F26F68B28C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50:30.659" v="6303" actId="1076"/>
        <pc:sldMkLst>
          <pc:docMk/>
          <pc:sldMk cId="838756640" sldId="458"/>
        </pc:sldMkLst>
        <pc:picChg chg="add mod">
          <ac:chgData name="Daniel Schwarz" userId="5bb35bb8-905a-4742-88d9-33d9089732e7" providerId="ADAL" clId="{9D6A6757-95C0-451B-BD34-2ABD85725987}" dt="2020-11-21T15:50:30.659" v="6303" actId="1076"/>
          <ac:picMkLst>
            <pc:docMk/>
            <pc:sldMk cId="838756640" sldId="458"/>
            <ac:picMk id="2" creationId="{9C638A45-08AC-465D-A2D5-F17118F3175E}"/>
          </ac:picMkLst>
        </pc:picChg>
        <pc:picChg chg="add del mod">
          <ac:chgData name="Daniel Schwarz" userId="5bb35bb8-905a-4742-88d9-33d9089732e7" providerId="ADAL" clId="{9D6A6757-95C0-451B-BD34-2ABD85725987}" dt="2020-11-21T15:50:17.194" v="6297" actId="21"/>
          <ac:picMkLst>
            <pc:docMk/>
            <pc:sldMk cId="838756640" sldId="458"/>
            <ac:picMk id="3" creationId="{ECF4707E-F27D-4F22-9916-A35294FA51C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50:24.402" v="6302" actId="1076"/>
        <pc:sldMkLst>
          <pc:docMk/>
          <pc:sldMk cId="1096124257" sldId="459"/>
        </pc:sldMkLst>
        <pc:picChg chg="add mod">
          <ac:chgData name="Daniel Schwarz" userId="5bb35bb8-905a-4742-88d9-33d9089732e7" providerId="ADAL" clId="{9D6A6757-95C0-451B-BD34-2ABD85725987}" dt="2020-11-21T15:50:24.402" v="6302" actId="1076"/>
          <ac:picMkLst>
            <pc:docMk/>
            <pc:sldMk cId="1096124257" sldId="459"/>
            <ac:picMk id="2" creationId="{81A81B13-5517-4721-9F1F-C2AD75ED1FF2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21T16:42:46.844" v="7045" actId="14100"/>
        <pc:sldMkLst>
          <pc:docMk/>
          <pc:sldMk cId="781291766" sldId="460"/>
        </pc:sldMkLst>
        <pc:spChg chg="add mod">
          <ac:chgData name="Daniel Schwarz" userId="5bb35bb8-905a-4742-88d9-33d9089732e7" providerId="ADAL" clId="{9D6A6757-95C0-451B-BD34-2ABD85725987}" dt="2020-11-21T15:52:28.323" v="6404" actId="1076"/>
          <ac:spMkLst>
            <pc:docMk/>
            <pc:sldMk cId="781291766" sldId="460"/>
            <ac:spMk id="3" creationId="{262144AF-35BE-447C-8AC6-60CBF2A52549}"/>
          </ac:spMkLst>
        </pc:spChg>
        <pc:picChg chg="add del mod">
          <ac:chgData name="Daniel Schwarz" userId="5bb35bb8-905a-4742-88d9-33d9089732e7" providerId="ADAL" clId="{9D6A6757-95C0-451B-BD34-2ABD85725987}" dt="2020-11-21T16:42:37.500" v="7042" actId="478"/>
          <ac:picMkLst>
            <pc:docMk/>
            <pc:sldMk cId="781291766" sldId="460"/>
            <ac:picMk id="2" creationId="{AEDF23A6-C01C-4964-9158-6DED00E6482D}"/>
          </ac:picMkLst>
        </pc:picChg>
        <pc:picChg chg="add mod">
          <ac:chgData name="Daniel Schwarz" userId="5bb35bb8-905a-4742-88d9-33d9089732e7" providerId="ADAL" clId="{9D6A6757-95C0-451B-BD34-2ABD85725987}" dt="2020-11-21T16:42:46.844" v="7045" actId="14100"/>
          <ac:picMkLst>
            <pc:docMk/>
            <pc:sldMk cId="781291766" sldId="460"/>
            <ac:picMk id="4" creationId="{ED53D162-3479-4162-A982-CD9BAEBB1556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3:38.787" v="7050" actId="1076"/>
        <pc:sldMkLst>
          <pc:docMk/>
          <pc:sldMk cId="1929560910" sldId="461"/>
        </pc:sldMkLst>
        <pc:picChg chg="add del mod">
          <ac:chgData name="Daniel Schwarz" userId="5bb35bb8-905a-4742-88d9-33d9089732e7" providerId="ADAL" clId="{9D6A6757-95C0-451B-BD34-2ABD85725987}" dt="2020-11-21T16:43:29.787" v="7046" actId="478"/>
          <ac:picMkLst>
            <pc:docMk/>
            <pc:sldMk cId="1929560910" sldId="461"/>
            <ac:picMk id="2" creationId="{1BAC638B-2844-4B2F-992A-F61E3B292C45}"/>
          </ac:picMkLst>
        </pc:picChg>
        <pc:picChg chg="add mod">
          <ac:chgData name="Daniel Schwarz" userId="5bb35bb8-905a-4742-88d9-33d9089732e7" providerId="ADAL" clId="{9D6A6757-95C0-451B-BD34-2ABD85725987}" dt="2020-11-21T16:43:38.787" v="7050" actId="1076"/>
          <ac:picMkLst>
            <pc:docMk/>
            <pc:sldMk cId="1929560910" sldId="461"/>
            <ac:picMk id="3" creationId="{D34F4EEE-76D3-41D8-8C4E-6ADD27DFA430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4:22.836" v="7055" actId="1076"/>
        <pc:sldMkLst>
          <pc:docMk/>
          <pc:sldMk cId="973399520" sldId="462"/>
        </pc:sldMkLst>
        <pc:picChg chg="add del mod">
          <ac:chgData name="Daniel Schwarz" userId="5bb35bb8-905a-4742-88d9-33d9089732e7" providerId="ADAL" clId="{9D6A6757-95C0-451B-BD34-2ABD85725987}" dt="2020-11-21T16:44:15.568" v="7051" actId="478"/>
          <ac:picMkLst>
            <pc:docMk/>
            <pc:sldMk cId="973399520" sldId="462"/>
            <ac:picMk id="2" creationId="{8F4AE996-5D65-42F4-A283-BBA5F9256128}"/>
          </ac:picMkLst>
        </pc:picChg>
        <pc:picChg chg="add mod">
          <ac:chgData name="Daniel Schwarz" userId="5bb35bb8-905a-4742-88d9-33d9089732e7" providerId="ADAL" clId="{9D6A6757-95C0-451B-BD34-2ABD85725987}" dt="2020-11-21T16:44:22.836" v="7055" actId="1076"/>
          <ac:picMkLst>
            <pc:docMk/>
            <pc:sldMk cId="973399520" sldId="462"/>
            <ac:picMk id="3" creationId="{624D7551-DA34-480B-A4F5-1E68AD55AB37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5:03.588" v="7060" actId="1076"/>
        <pc:sldMkLst>
          <pc:docMk/>
          <pc:sldMk cId="3766473943" sldId="463"/>
        </pc:sldMkLst>
        <pc:picChg chg="add del mod">
          <ac:chgData name="Daniel Schwarz" userId="5bb35bb8-905a-4742-88d9-33d9089732e7" providerId="ADAL" clId="{9D6A6757-95C0-451B-BD34-2ABD85725987}" dt="2020-11-21T16:44:55.990" v="7056" actId="478"/>
          <ac:picMkLst>
            <pc:docMk/>
            <pc:sldMk cId="3766473943" sldId="463"/>
            <ac:picMk id="2" creationId="{ED3BFEBB-E2B3-4D5F-B5EF-AAA197F35031}"/>
          </ac:picMkLst>
        </pc:picChg>
        <pc:picChg chg="add mod">
          <ac:chgData name="Daniel Schwarz" userId="5bb35bb8-905a-4742-88d9-33d9089732e7" providerId="ADAL" clId="{9D6A6757-95C0-451B-BD34-2ABD85725987}" dt="2020-11-21T16:45:03.588" v="7060" actId="1076"/>
          <ac:picMkLst>
            <pc:docMk/>
            <pc:sldMk cId="3766473943" sldId="463"/>
            <ac:picMk id="3" creationId="{1EC3401B-D06A-435E-ACD5-364D82349E24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6:04:37.396" v="6433" actId="732"/>
        <pc:sldMkLst>
          <pc:docMk/>
          <pc:sldMk cId="1537149681" sldId="464"/>
        </pc:sldMkLst>
        <pc:picChg chg="add mod modCrop">
          <ac:chgData name="Daniel Schwarz" userId="5bb35bb8-905a-4742-88d9-33d9089732e7" providerId="ADAL" clId="{9D6A6757-95C0-451B-BD34-2ABD85725987}" dt="2020-11-21T16:04:37.396" v="6433" actId="732"/>
          <ac:picMkLst>
            <pc:docMk/>
            <pc:sldMk cId="1537149681" sldId="464"/>
            <ac:picMk id="2" creationId="{8927D1D4-2AE6-461F-BF64-53DEEB3C2699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6:18:22.359" v="6550"/>
        <pc:sldMkLst>
          <pc:docMk/>
          <pc:sldMk cId="3216535980" sldId="465"/>
        </pc:sldMkLst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2" creationId="{AA4CEF31-2FA4-446E-BDE3-16B51000D493}"/>
          </ac:spMkLst>
        </pc:spChg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5" creationId="{9BA17791-7925-4C6D-A3FE-D54218C638A0}"/>
          </ac:spMkLst>
        </pc:spChg>
        <pc:picChg chg="add mod">
          <ac:chgData name="Daniel Schwarz" userId="5bb35bb8-905a-4742-88d9-33d9089732e7" providerId="ADAL" clId="{9D6A6757-95C0-451B-BD34-2ABD85725987}" dt="2020-11-21T16:11:23.521" v="6459" actId="1076"/>
          <ac:picMkLst>
            <pc:docMk/>
            <pc:sldMk cId="3216535980" sldId="465"/>
            <ac:picMk id="3" creationId="{C9AF73FD-F97F-4467-B06E-3588EE26CF96}"/>
          </ac:picMkLst>
        </pc:picChg>
        <pc:picChg chg="add mod modCrop">
          <ac:chgData name="Daniel Schwarz" userId="5bb35bb8-905a-4742-88d9-33d9089732e7" providerId="ADAL" clId="{9D6A6757-95C0-451B-BD34-2ABD85725987}" dt="2020-11-21T16:12:03.878" v="6465" actId="1076"/>
          <ac:picMkLst>
            <pc:docMk/>
            <pc:sldMk cId="3216535980" sldId="465"/>
            <ac:picMk id="6" creationId="{71CE8941-6018-4895-ADC5-30A4C0D44668}"/>
          </ac:picMkLst>
        </pc:picChg>
      </pc:sldChg>
      <pc:sldChg chg="new del">
        <pc:chgData name="Daniel Schwarz" userId="5bb35bb8-905a-4742-88d9-33d9089732e7" providerId="ADAL" clId="{9D6A6757-95C0-451B-BD34-2ABD85725987}" dt="2020-11-21T16:08:48.546" v="6435" actId="680"/>
        <pc:sldMkLst>
          <pc:docMk/>
          <pc:sldMk cId="4085174206" sldId="465"/>
        </pc:sldMkLst>
      </pc:sldChg>
      <pc:sldChg chg="addSp modSp new mod modAnim">
        <pc:chgData name="Daniel Schwarz" userId="5bb35bb8-905a-4742-88d9-33d9089732e7" providerId="ADAL" clId="{9D6A6757-95C0-451B-BD34-2ABD85725987}" dt="2020-11-21T16:18:35.329" v="6553" actId="1076"/>
        <pc:sldMkLst>
          <pc:docMk/>
          <pc:sldMk cId="959147364" sldId="466"/>
        </pc:sldMkLst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3" creationId="{ECE2ABA2-597C-4BDC-8443-5576268C040E}"/>
          </ac:spMkLst>
        </pc:spChg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6" creationId="{A3814680-6276-43DB-8D4C-325424000F2E}"/>
          </ac:spMkLst>
        </pc:spChg>
        <pc:picChg chg="add mod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4" creationId="{9BA59CAE-7C7E-46CF-8FD4-D77440BCA4E1}"/>
          </ac:picMkLst>
        </pc:picChg>
        <pc:picChg chg="add mod modCrop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7" creationId="{C1C39DE5-0330-4865-AB42-07D3DDC89E27}"/>
          </ac:picMkLst>
        </pc:picChg>
      </pc:sldChg>
      <pc:sldChg chg="addSp modSp new mod modClrScheme modAnim chgLayout">
        <pc:chgData name="Daniel Schwarz" userId="5bb35bb8-905a-4742-88d9-33d9089732e7" providerId="ADAL" clId="{9D6A6757-95C0-451B-BD34-2ABD85725987}" dt="2020-11-21T17:14:15.733" v="7294" actId="5793"/>
        <pc:sldMkLst>
          <pc:docMk/>
          <pc:sldMk cId="1829467705" sldId="467"/>
        </pc:sldMkLst>
        <pc:spChg chg="add mod">
          <ac:chgData name="Daniel Schwarz" userId="5bb35bb8-905a-4742-88d9-33d9089732e7" providerId="ADAL" clId="{9D6A6757-95C0-451B-BD34-2ABD85725987}" dt="2020-11-21T16:21:21.733" v="6712" actId="20577"/>
          <ac:spMkLst>
            <pc:docMk/>
            <pc:sldMk cId="1829467705" sldId="467"/>
            <ac:spMk id="2" creationId="{BD8B811F-576E-478C-A2F2-53B1ABB3E99D}"/>
          </ac:spMkLst>
        </pc:spChg>
        <pc:spChg chg="add mod">
          <ac:chgData name="Daniel Schwarz" userId="5bb35bb8-905a-4742-88d9-33d9089732e7" providerId="ADAL" clId="{9D6A6757-95C0-451B-BD34-2ABD85725987}" dt="2020-11-21T17:14:15.733" v="7294" actId="5793"/>
          <ac:spMkLst>
            <pc:docMk/>
            <pc:sldMk cId="1829467705" sldId="467"/>
            <ac:spMk id="3" creationId="{1863F531-D9BC-4541-B927-79A44E17503A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21T16:51:26.755" v="7282" actId="20577"/>
        <pc:sldMkLst>
          <pc:docMk/>
          <pc:sldMk cId="89113158" sldId="468"/>
        </pc:sldMkLst>
        <pc:spChg chg="mod ord">
          <ac:chgData name="Daniel Schwarz" userId="5bb35bb8-905a-4742-88d9-33d9089732e7" providerId="ADAL" clId="{9D6A6757-95C0-451B-BD34-2ABD85725987}" dt="2020-11-21T16:51:26.755" v="7282" actId="20577"/>
          <ac:spMkLst>
            <pc:docMk/>
            <pc:sldMk cId="89113158" sldId="468"/>
            <ac:spMk id="2" creationId="{5B9AB46A-0C10-497F-9D7C-D352809E977E}"/>
          </ac:spMkLst>
        </pc:spChg>
        <pc:spChg chg="del">
          <ac:chgData name="Daniel Schwarz" userId="5bb35bb8-905a-4742-88d9-33d9089732e7" providerId="ADAL" clId="{9D6A6757-95C0-451B-BD34-2ABD85725987}" dt="2020-11-21T16:25:45.364" v="6861" actId="700"/>
          <ac:spMkLst>
            <pc:docMk/>
            <pc:sldMk cId="89113158" sldId="468"/>
            <ac:spMk id="3" creationId="{D5D627FF-DFA5-4543-B511-196EC7DE1D6F}"/>
          </ac:spMkLst>
        </pc:spChg>
        <pc:spChg chg="add mod">
          <ac:chgData name="Daniel Schwarz" userId="5bb35bb8-905a-4742-88d9-33d9089732e7" providerId="ADAL" clId="{9D6A6757-95C0-451B-BD34-2ABD85725987}" dt="2020-11-21T16:27:08.309" v="6880" actId="1076"/>
          <ac:spMkLst>
            <pc:docMk/>
            <pc:sldMk cId="89113158" sldId="468"/>
            <ac:spMk id="7" creationId="{5E7D3DA8-CCE2-45CB-9C48-C1FB2C440583}"/>
          </ac:spMkLst>
        </pc:spChg>
        <pc:picChg chg="add del mod">
          <ac:chgData name="Daniel Schwarz" userId="5bb35bb8-905a-4742-88d9-33d9089732e7" providerId="ADAL" clId="{9D6A6757-95C0-451B-BD34-2ABD85725987}" dt="2020-11-21T16:26:15.409" v="6867" actId="478"/>
          <ac:picMkLst>
            <pc:docMk/>
            <pc:sldMk cId="89113158" sldId="468"/>
            <ac:picMk id="4" creationId="{957ADEB8-DC07-4D1B-8FF4-FC5A282B2CE6}"/>
          </ac:picMkLst>
        </pc:picChg>
        <pc:picChg chg="add mod">
          <ac:chgData name="Daniel Schwarz" userId="5bb35bb8-905a-4742-88d9-33d9089732e7" providerId="ADAL" clId="{9D6A6757-95C0-451B-BD34-2ABD85725987}" dt="2020-11-21T16:26:43.814" v="6875" actId="1076"/>
          <ac:picMkLst>
            <pc:docMk/>
            <pc:sldMk cId="89113158" sldId="468"/>
            <ac:picMk id="1026" creationId="{74D1F855-9BA5-401E-9FA9-4F35DB8FE6C3}"/>
          </ac:picMkLst>
        </pc:picChg>
      </pc:sldChg>
      <pc:sldChg chg="addSp delSp modSp new mod modClrScheme chgLayout modNotesTx">
        <pc:chgData name="Daniel Schwarz" userId="5bb35bb8-905a-4742-88d9-33d9089732e7" providerId="ADAL" clId="{9D6A6757-95C0-451B-BD34-2ABD85725987}" dt="2020-12-06T11:14:04.573" v="8083" actId="20577"/>
        <pc:sldMkLst>
          <pc:docMk/>
          <pc:sldMk cId="1498306890" sldId="469"/>
        </pc:sldMkLst>
        <pc:spChg chg="del">
          <ac:chgData name="Daniel Schwarz" userId="5bb35bb8-905a-4742-88d9-33d9089732e7" providerId="ADAL" clId="{9D6A6757-95C0-451B-BD34-2ABD85725987}" dt="2020-11-21T16:28:21.684" v="6883" actId="700"/>
          <ac:spMkLst>
            <pc:docMk/>
            <pc:sldMk cId="1498306890" sldId="469"/>
            <ac:spMk id="2" creationId="{06ACF09B-4C80-4A1F-83D5-913A89A4DD70}"/>
          </ac:spMkLst>
        </pc:spChg>
        <pc:spChg chg="add del">
          <ac:chgData name="Daniel Schwarz" userId="5bb35bb8-905a-4742-88d9-33d9089732e7" providerId="ADAL" clId="{9D6A6757-95C0-451B-BD34-2ABD85725987}" dt="2020-11-21T16:28:43.042" v="6885"/>
          <ac:spMkLst>
            <pc:docMk/>
            <pc:sldMk cId="1498306890" sldId="469"/>
            <ac:spMk id="3" creationId="{F74CA33C-8CDD-4598-A887-8D2293285876}"/>
          </ac:spMkLst>
        </pc:spChg>
        <pc:spChg chg="add del mod">
          <ac:chgData name="Daniel Schwarz" userId="5bb35bb8-905a-4742-88d9-33d9089732e7" providerId="ADAL" clId="{9D6A6757-95C0-451B-BD34-2ABD85725987}" dt="2020-11-21T16:32:21.110" v="6898" actId="478"/>
          <ac:spMkLst>
            <pc:docMk/>
            <pc:sldMk cId="1498306890" sldId="469"/>
            <ac:spMk id="6" creationId="{F8E40FE9-A5A1-4809-94F8-0839EAA6AF05}"/>
          </ac:spMkLst>
        </pc:spChg>
        <pc:spChg chg="add mod">
          <ac:chgData name="Daniel Schwarz" userId="5bb35bb8-905a-4742-88d9-33d9089732e7" providerId="ADAL" clId="{9D6A6757-95C0-451B-BD34-2ABD85725987}" dt="2020-11-21T16:32:25.124" v="6899" actId="1076"/>
          <ac:spMkLst>
            <pc:docMk/>
            <pc:sldMk cId="1498306890" sldId="469"/>
            <ac:spMk id="8" creationId="{E85A050C-3E21-4D98-A6FB-F7BD2052D8A1}"/>
          </ac:spMkLst>
        </pc:spChg>
        <pc:picChg chg="add">
          <ac:chgData name="Daniel Schwarz" userId="5bb35bb8-905a-4742-88d9-33d9089732e7" providerId="ADAL" clId="{9D6A6757-95C0-451B-BD34-2ABD85725987}" dt="2020-11-21T16:28:54.471" v="6886"/>
          <ac:picMkLst>
            <pc:docMk/>
            <pc:sldMk cId="1498306890" sldId="469"/>
            <ac:picMk id="2052" creationId="{88ADB578-D42B-4AE9-B36E-D123AE8596CF}"/>
          </ac:picMkLst>
        </pc:picChg>
      </pc:sldChg>
      <pc:sldChg chg="modSp add mod">
        <pc:chgData name="Daniel Schwarz" userId="5bb35bb8-905a-4742-88d9-33d9089732e7" providerId="ADAL" clId="{9D6A6757-95C0-451B-BD34-2ABD85725987}" dt="2020-11-21T16:54:15.051" v="7287" actId="20577"/>
        <pc:sldMkLst>
          <pc:docMk/>
          <pc:sldMk cId="1250088202" sldId="470"/>
        </pc:sldMkLst>
        <pc:graphicFrameChg chg="modGraphic">
          <ac:chgData name="Daniel Schwarz" userId="5bb35bb8-905a-4742-88d9-33d9089732e7" providerId="ADAL" clId="{9D6A6757-95C0-451B-BD34-2ABD85725987}" dt="2020-11-21T16:54:15.051" v="7287" actId="20577"/>
          <ac:graphicFrameMkLst>
            <pc:docMk/>
            <pc:sldMk cId="1250088202" sldId="47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1.094" v="7289" actId="20577"/>
        <pc:sldMkLst>
          <pc:docMk/>
          <pc:sldMk cId="344832928" sldId="471"/>
        </pc:sldMkLst>
        <pc:graphicFrameChg chg="modGraphic">
          <ac:chgData name="Daniel Schwarz" userId="5bb35bb8-905a-4742-88d9-33d9089732e7" providerId="ADAL" clId="{9D6A6757-95C0-451B-BD34-2ABD85725987}" dt="2020-11-21T16:54:21.094" v="7289" actId="20577"/>
          <ac:graphicFrameMkLst>
            <pc:docMk/>
            <pc:sldMk cId="344832928" sldId="47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9.381" v="7291" actId="20577"/>
        <pc:sldMkLst>
          <pc:docMk/>
          <pc:sldMk cId="352397832" sldId="472"/>
        </pc:sldMkLst>
        <pc:graphicFrameChg chg="modGraphic">
          <ac:chgData name="Daniel Schwarz" userId="5bb35bb8-905a-4742-88d9-33d9089732e7" providerId="ADAL" clId="{9D6A6757-95C0-451B-BD34-2ABD85725987}" dt="2020-11-21T16:54:29.381" v="7291" actId="20577"/>
          <ac:graphicFrameMkLst>
            <pc:docMk/>
            <pc:sldMk cId="352397832" sldId="47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5:14.050" v="7298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9D6A6757-95C0-451B-BD34-2ABD85725987}" dt="2020-11-21T17:15:14.050" v="7298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8.861" v="7306"/>
        <pc:sldMkLst>
          <pc:docMk/>
          <pc:sldMk cId="1612628158" sldId="474"/>
        </pc:sldMkLst>
        <pc:graphicFrameChg chg="modGraphic">
          <ac:chgData name="Daniel Schwarz" userId="5bb35bb8-905a-4742-88d9-33d9089732e7" providerId="ADAL" clId="{9D6A6757-95C0-451B-BD34-2ABD85725987}" dt="2020-11-21T17:15:23.944" v="7300" actId="20577"/>
          <ac:graphicFrameMkLst>
            <pc:docMk/>
            <pc:sldMk cId="1612628158" sldId="474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7.331" v="7304"/>
        <pc:sldMkLst>
          <pc:docMk/>
          <pc:sldMk cId="3449101246" sldId="475"/>
        </pc:sldMkLst>
        <pc:graphicFrameChg chg="modGraphic">
          <ac:chgData name="Daniel Schwarz" userId="5bb35bb8-905a-4742-88d9-33d9089732e7" providerId="ADAL" clId="{9D6A6757-95C0-451B-BD34-2ABD85725987}" dt="2020-11-21T17:15:32.887" v="7302" actId="20577"/>
          <ac:graphicFrameMkLst>
            <pc:docMk/>
            <pc:sldMk cId="3449101246" sldId="47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2.535" v="7309" actId="20577"/>
        <pc:sldMkLst>
          <pc:docMk/>
          <pc:sldMk cId="3565963150" sldId="476"/>
        </pc:sldMkLst>
        <pc:graphicFrameChg chg="modGraphic">
          <ac:chgData name="Daniel Schwarz" userId="5bb35bb8-905a-4742-88d9-33d9089732e7" providerId="ADAL" clId="{9D6A6757-95C0-451B-BD34-2ABD85725987}" dt="2020-11-21T17:19:52.535" v="7309" actId="20577"/>
          <ac:graphicFrameMkLst>
            <pc:docMk/>
            <pc:sldMk cId="3565963150" sldId="47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7.834" v="7311" actId="20577"/>
        <pc:sldMkLst>
          <pc:docMk/>
          <pc:sldMk cId="4203446312" sldId="477"/>
        </pc:sldMkLst>
        <pc:graphicFrameChg chg="modGraphic">
          <ac:chgData name="Daniel Schwarz" userId="5bb35bb8-905a-4742-88d9-33d9089732e7" providerId="ADAL" clId="{9D6A6757-95C0-451B-BD34-2ABD85725987}" dt="2020-11-21T17:19:57.834" v="7311" actId="20577"/>
          <ac:graphicFrameMkLst>
            <pc:docMk/>
            <pc:sldMk cId="4203446312" sldId="477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21:14.248" v="7400"/>
        <pc:sldMkLst>
          <pc:docMk/>
          <pc:sldMk cId="2138855089" sldId="478"/>
        </pc:sldMkLst>
        <pc:graphicFrameChg chg="modGraphic">
          <ac:chgData name="Daniel Schwarz" userId="5bb35bb8-905a-4742-88d9-33d9089732e7" providerId="ADAL" clId="{9D6A6757-95C0-451B-BD34-2ABD85725987}" dt="2020-11-21T17:20:09.808" v="7313" actId="20577"/>
          <ac:graphicFrameMkLst>
            <pc:docMk/>
            <pc:sldMk cId="2138855089" sldId="478"/>
            <ac:graphicFrameMk id="5" creationId="{A69A059B-B37F-41C3-8C58-3F944E58EF29}"/>
          </ac:graphicFrameMkLst>
        </pc:graphicFrameChg>
      </pc:sldChg>
      <pc:sldChg chg="modSp add mod ord modNotesTx">
        <pc:chgData name="Daniel Schwarz" userId="5bb35bb8-905a-4742-88d9-33d9089732e7" providerId="ADAL" clId="{9D6A6757-95C0-451B-BD34-2ABD85725987}" dt="2020-11-21T17:21:07.517" v="7398"/>
        <pc:sldMkLst>
          <pc:docMk/>
          <pc:sldMk cId="4163693901" sldId="479"/>
        </pc:sldMkLst>
        <pc:graphicFrameChg chg="modGraphic">
          <ac:chgData name="Daniel Schwarz" userId="5bb35bb8-905a-4742-88d9-33d9089732e7" providerId="ADAL" clId="{9D6A6757-95C0-451B-BD34-2ABD85725987}" dt="2020-11-21T17:20:17.406" v="7315" actId="20577"/>
          <ac:graphicFrameMkLst>
            <pc:docMk/>
            <pc:sldMk cId="4163693901" sldId="47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0.789" v="7403" actId="20577"/>
        <pc:sldMkLst>
          <pc:docMk/>
          <pc:sldMk cId="4196166211" sldId="480"/>
        </pc:sldMkLst>
        <pc:graphicFrameChg chg="modGraphic">
          <ac:chgData name="Daniel Schwarz" userId="5bb35bb8-905a-4742-88d9-33d9089732e7" providerId="ADAL" clId="{9D6A6757-95C0-451B-BD34-2ABD85725987}" dt="2020-11-21T17:30:30.789" v="7403" actId="20577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6.634" v="7405" actId="20577"/>
        <pc:sldMkLst>
          <pc:docMk/>
          <pc:sldMk cId="4181788556" sldId="481"/>
        </pc:sldMkLst>
        <pc:graphicFrameChg chg="modGraphic">
          <ac:chgData name="Daniel Schwarz" userId="5bb35bb8-905a-4742-88d9-33d9089732e7" providerId="ADAL" clId="{9D6A6757-95C0-451B-BD34-2ABD85725987}" dt="2020-11-21T17:30:36.634" v="7405" actId="20577"/>
          <ac:graphicFrameMkLst>
            <pc:docMk/>
            <pc:sldMk cId="4181788556" sldId="48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2.957" v="7407" actId="20577"/>
        <pc:sldMkLst>
          <pc:docMk/>
          <pc:sldMk cId="1772708056" sldId="482"/>
        </pc:sldMkLst>
        <pc:graphicFrameChg chg="modGraphic">
          <ac:chgData name="Daniel Schwarz" userId="5bb35bb8-905a-4742-88d9-33d9089732e7" providerId="ADAL" clId="{9D6A6757-95C0-451B-BD34-2ABD85725987}" dt="2020-11-21T17:30:42.957" v="7407" actId="20577"/>
          <ac:graphicFrameMkLst>
            <pc:docMk/>
            <pc:sldMk cId="1772708056" sldId="4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7.467" v="7409" actId="20577"/>
        <pc:sldMkLst>
          <pc:docMk/>
          <pc:sldMk cId="3018192824" sldId="483"/>
        </pc:sldMkLst>
        <pc:graphicFrameChg chg="modGraphic">
          <ac:chgData name="Daniel Schwarz" userId="5bb35bb8-905a-4742-88d9-33d9089732e7" providerId="ADAL" clId="{9D6A6757-95C0-451B-BD34-2ABD85725987}" dt="2020-11-21T17:30:47.467" v="7409" actId="20577"/>
          <ac:graphicFrameMkLst>
            <pc:docMk/>
            <pc:sldMk cId="3018192824" sldId="483"/>
            <ac:graphicFrameMk id="5" creationId="{A69A059B-B37F-41C3-8C58-3F944E58EF29}"/>
          </ac:graphicFrameMkLst>
        </pc:graphicFrameChg>
      </pc:sldChg>
      <pc:sldChg chg="add del">
        <pc:chgData name="Daniel Schwarz" userId="5bb35bb8-905a-4742-88d9-33d9089732e7" providerId="ADAL" clId="{9D6A6757-95C0-451B-BD34-2ABD85725987}" dt="2020-11-21T17:30:53.107" v="7411" actId="47"/>
        <pc:sldMkLst>
          <pc:docMk/>
          <pc:sldMk cId="1054107156" sldId="484"/>
        </pc:sldMkLst>
      </pc:sldChg>
    </pc:docChg>
  </pc:docChgLst>
  <pc:docChgLst>
    <pc:chgData name="Daniel Schwarz" userId="5bb35bb8-905a-4742-88d9-33d9089732e7" providerId="ADAL" clId="{56732ECD-ECFA-4D7D-A167-D02AB58E1D74}"/>
    <pc:docChg chg="undo custSel modSld">
      <pc:chgData name="Daniel Schwarz" userId="5bb35bb8-905a-4742-88d9-33d9089732e7" providerId="ADAL" clId="{56732ECD-ECFA-4D7D-A167-D02AB58E1D74}" dt="2021-02-23T21:03:48.964" v="656" actId="20577"/>
      <pc:docMkLst>
        <pc:docMk/>
      </pc:docMkLst>
      <pc:sldChg chg="modSp mod modAnim modNotesTx">
        <pc:chgData name="Daniel Schwarz" userId="5bb35bb8-905a-4742-88d9-33d9089732e7" providerId="ADAL" clId="{56732ECD-ECFA-4D7D-A167-D02AB58E1D74}" dt="2021-02-23T21:03:48.964" v="656" actId="20577"/>
        <pc:sldMkLst>
          <pc:docMk/>
          <pc:sldMk cId="1876729422" sldId="387"/>
        </pc:sldMkLst>
        <pc:spChg chg="mod">
          <ac:chgData name="Daniel Schwarz" userId="5bb35bb8-905a-4742-88d9-33d9089732e7" providerId="ADAL" clId="{56732ECD-ECFA-4D7D-A167-D02AB58E1D74}" dt="2021-02-23T21:03:22.830" v="529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modSp">
        <pc:chgData name="Daniel Schwarz" userId="5bb35bb8-905a-4742-88d9-33d9089732e7" providerId="ADAL" clId="{56732ECD-ECFA-4D7D-A167-D02AB58E1D74}" dt="2021-02-23T20:52:26.247" v="516" actId="20577"/>
        <pc:sldMkLst>
          <pc:docMk/>
          <pc:sldMk cId="1236122720" sldId="394"/>
        </pc:sldMkLst>
        <pc:spChg chg="mod">
          <ac:chgData name="Daniel Schwarz" userId="5bb35bb8-905a-4742-88d9-33d9089732e7" providerId="ADAL" clId="{56732ECD-ECFA-4D7D-A167-D02AB58E1D74}" dt="2021-02-23T20:52:26.247" v="516" actId="20577"/>
          <ac:spMkLst>
            <pc:docMk/>
            <pc:sldMk cId="1236122720" sldId="394"/>
            <ac:spMk id="3" creationId="{501072D5-C854-4286-BEAB-5433E54C5F4C}"/>
          </ac:spMkLst>
        </pc:spChg>
      </pc:sldChg>
      <pc:sldChg chg="modSp mod">
        <pc:chgData name="Daniel Schwarz" userId="5bb35bb8-905a-4742-88d9-33d9089732e7" providerId="ADAL" clId="{56732ECD-ECFA-4D7D-A167-D02AB58E1D74}" dt="2021-02-23T20:41:25.199" v="449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56732ECD-ECFA-4D7D-A167-D02AB58E1D74}" dt="2021-02-23T20:41:25.199" v="449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addSp delSp modSp mod modNotesTx">
        <pc:chgData name="Daniel Schwarz" userId="5bb35bb8-905a-4742-88d9-33d9089732e7" providerId="ADAL" clId="{56732ECD-ECFA-4D7D-A167-D02AB58E1D74}" dt="2021-02-13T22:50:25.599" v="102" actId="1035"/>
        <pc:sldMkLst>
          <pc:docMk/>
          <pc:sldMk cId="1600761852" sldId="453"/>
        </pc:sldMkLst>
        <pc:picChg chg="del">
          <ac:chgData name="Daniel Schwarz" userId="5bb35bb8-905a-4742-88d9-33d9089732e7" providerId="ADAL" clId="{56732ECD-ECFA-4D7D-A167-D02AB58E1D74}" dt="2021-02-13T22:32:00.129" v="1" actId="478"/>
          <ac:picMkLst>
            <pc:docMk/>
            <pc:sldMk cId="1600761852" sldId="453"/>
            <ac:picMk id="2" creationId="{AF2E6942-FEA9-4933-BA81-EBA8BE806F0A}"/>
          </ac:picMkLst>
        </pc:picChg>
        <pc:picChg chg="del">
          <ac:chgData name="Daniel Schwarz" userId="5bb35bb8-905a-4742-88d9-33d9089732e7" providerId="ADAL" clId="{56732ECD-ECFA-4D7D-A167-D02AB58E1D74}" dt="2021-02-13T22:32:03.886" v="4" actId="478"/>
          <ac:picMkLst>
            <pc:docMk/>
            <pc:sldMk cId="1600761852" sldId="453"/>
            <ac:picMk id="3" creationId="{6F68C340-4F3E-4BD8-9471-DB131BAD0296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5" creationId="{C621DE67-9694-4BF4-9E8A-F80C4E9DF500}"/>
          </ac:picMkLst>
        </pc:picChg>
        <pc:picChg chg="add del mod">
          <ac:chgData name="Daniel Schwarz" userId="5bb35bb8-905a-4742-88d9-33d9089732e7" providerId="ADAL" clId="{56732ECD-ECFA-4D7D-A167-D02AB58E1D74}" dt="2021-02-13T22:49:59.960" v="85" actId="478"/>
          <ac:picMkLst>
            <pc:docMk/>
            <pc:sldMk cId="1600761852" sldId="453"/>
            <ac:picMk id="7" creationId="{1285D9BD-8FE2-435F-8152-E999187A7F09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9" creationId="{AA6CCDB4-9C04-428C-9F34-97F0943C6AF0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4:35.321" v="23" actId="1076"/>
        <pc:sldMkLst>
          <pc:docMk/>
          <pc:sldMk cId="3866130153" sldId="454"/>
        </pc:sldMkLst>
        <pc:picChg chg="del">
          <ac:chgData name="Daniel Schwarz" userId="5bb35bb8-905a-4742-88d9-33d9089732e7" providerId="ADAL" clId="{56732ECD-ECFA-4D7D-A167-D02AB58E1D74}" dt="2021-02-13T22:34:26.808" v="18" actId="478"/>
          <ac:picMkLst>
            <pc:docMk/>
            <pc:sldMk cId="3866130153" sldId="454"/>
            <ac:picMk id="2" creationId="{C3C7EACE-0752-456A-AC79-1D4810127009}"/>
          </ac:picMkLst>
        </pc:picChg>
        <pc:picChg chg="del">
          <ac:chgData name="Daniel Schwarz" userId="5bb35bb8-905a-4742-88d9-33d9089732e7" providerId="ADAL" clId="{56732ECD-ECFA-4D7D-A167-D02AB58E1D74}" dt="2021-02-13T22:34:27.336" v="19" actId="478"/>
          <ac:picMkLst>
            <pc:docMk/>
            <pc:sldMk cId="3866130153" sldId="454"/>
            <ac:picMk id="3" creationId="{D3117732-4B2B-46C2-83D9-3D96B14D86DF}"/>
          </ac:picMkLst>
        </pc:picChg>
        <pc:picChg chg="add mod">
          <ac:chgData name="Daniel Schwarz" userId="5bb35bb8-905a-4742-88d9-33d9089732e7" providerId="ADAL" clId="{56732ECD-ECFA-4D7D-A167-D02AB58E1D74}" dt="2021-02-13T22:34:35.321" v="23" actId="1076"/>
          <ac:picMkLst>
            <pc:docMk/>
            <pc:sldMk cId="3866130153" sldId="454"/>
            <ac:picMk id="5" creationId="{EFA4C95E-706F-4FCC-B60E-B30D0AE469DD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5:15.978" v="31" actId="1076"/>
        <pc:sldMkLst>
          <pc:docMk/>
          <pc:sldMk cId="3380740525" sldId="455"/>
        </pc:sldMkLst>
        <pc:picChg chg="del">
          <ac:chgData name="Daniel Schwarz" userId="5bb35bb8-905a-4742-88d9-33d9089732e7" providerId="ADAL" clId="{56732ECD-ECFA-4D7D-A167-D02AB58E1D74}" dt="2021-02-13T22:34:52.625" v="24" actId="478"/>
          <ac:picMkLst>
            <pc:docMk/>
            <pc:sldMk cId="3380740525" sldId="455"/>
            <ac:picMk id="2" creationId="{47664FA2-ECFB-4CFD-AD13-C31C9455B04B}"/>
          </ac:picMkLst>
        </pc:picChg>
        <pc:picChg chg="add mod">
          <ac:chgData name="Daniel Schwarz" userId="5bb35bb8-905a-4742-88d9-33d9089732e7" providerId="ADAL" clId="{56732ECD-ECFA-4D7D-A167-D02AB58E1D74}" dt="2021-02-13T22:35:15.978" v="31" actId="1076"/>
          <ac:picMkLst>
            <pc:docMk/>
            <pc:sldMk cId="3380740525" sldId="455"/>
            <ac:picMk id="4" creationId="{52B58ABE-E159-42A4-A8A7-7893AB39559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6:02.651" v="42" actId="1076"/>
        <pc:sldMkLst>
          <pc:docMk/>
          <pc:sldMk cId="3681501289" sldId="456"/>
        </pc:sldMkLst>
        <pc:picChg chg="del">
          <ac:chgData name="Daniel Schwarz" userId="5bb35bb8-905a-4742-88d9-33d9089732e7" providerId="ADAL" clId="{56732ECD-ECFA-4D7D-A167-D02AB58E1D74}" dt="2021-02-13T22:35:39.844" v="32" actId="478"/>
          <ac:picMkLst>
            <pc:docMk/>
            <pc:sldMk cId="3681501289" sldId="456"/>
            <ac:picMk id="2" creationId="{E70C91B3-5219-4654-B24C-C90BE84B0FFE}"/>
          </ac:picMkLst>
        </pc:picChg>
        <pc:picChg chg="add mod">
          <ac:chgData name="Daniel Schwarz" userId="5bb35bb8-905a-4742-88d9-33d9089732e7" providerId="ADAL" clId="{56732ECD-ECFA-4D7D-A167-D02AB58E1D74}" dt="2021-02-13T22:36:02.651" v="42" actId="1076"/>
          <ac:picMkLst>
            <pc:docMk/>
            <pc:sldMk cId="3681501289" sldId="456"/>
            <ac:picMk id="4" creationId="{E22088BE-0CD2-4B24-9C96-F426BB6B09C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7:22.293" v="47" actId="1076"/>
        <pc:sldMkLst>
          <pc:docMk/>
          <pc:sldMk cId="3364176872" sldId="457"/>
        </pc:sldMkLst>
        <pc:picChg chg="del">
          <ac:chgData name="Daniel Schwarz" userId="5bb35bb8-905a-4742-88d9-33d9089732e7" providerId="ADAL" clId="{56732ECD-ECFA-4D7D-A167-D02AB58E1D74}" dt="2021-02-13T22:37:15.108" v="43" actId="478"/>
          <ac:picMkLst>
            <pc:docMk/>
            <pc:sldMk cId="3364176872" sldId="457"/>
            <ac:picMk id="2" creationId="{87EC6B61-2E3B-40EF-9C20-F1F26F68B28C}"/>
          </ac:picMkLst>
        </pc:picChg>
        <pc:picChg chg="add mod">
          <ac:chgData name="Daniel Schwarz" userId="5bb35bb8-905a-4742-88d9-33d9089732e7" providerId="ADAL" clId="{56732ECD-ECFA-4D7D-A167-D02AB58E1D74}" dt="2021-02-13T22:37:22.293" v="47" actId="1076"/>
          <ac:picMkLst>
            <pc:docMk/>
            <pc:sldMk cId="3364176872" sldId="457"/>
            <ac:picMk id="4" creationId="{71F7046D-0126-4F2C-BB72-5C0E0BA153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16.086" v="52" actId="1076"/>
        <pc:sldMkLst>
          <pc:docMk/>
          <pc:sldMk cId="838756640" sldId="458"/>
        </pc:sldMkLst>
        <pc:picChg chg="del">
          <ac:chgData name="Daniel Schwarz" userId="5bb35bb8-905a-4742-88d9-33d9089732e7" providerId="ADAL" clId="{56732ECD-ECFA-4D7D-A167-D02AB58E1D74}" dt="2021-02-13T22:38:08.604" v="48" actId="478"/>
          <ac:picMkLst>
            <pc:docMk/>
            <pc:sldMk cId="838756640" sldId="458"/>
            <ac:picMk id="2" creationId="{9C638A45-08AC-465D-A2D5-F17118F3175E}"/>
          </ac:picMkLst>
        </pc:picChg>
        <pc:picChg chg="add mod">
          <ac:chgData name="Daniel Schwarz" userId="5bb35bb8-905a-4742-88d9-33d9089732e7" providerId="ADAL" clId="{56732ECD-ECFA-4D7D-A167-D02AB58E1D74}" dt="2021-02-13T22:38:16.086" v="52" actId="1076"/>
          <ac:picMkLst>
            <pc:docMk/>
            <pc:sldMk cId="838756640" sldId="458"/>
            <ac:picMk id="4" creationId="{83F742E5-E71B-4789-A9AB-EBC62CB337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51.163" v="59" actId="1076"/>
        <pc:sldMkLst>
          <pc:docMk/>
          <pc:sldMk cId="1096124257" sldId="459"/>
        </pc:sldMkLst>
        <pc:picChg chg="del">
          <ac:chgData name="Daniel Schwarz" userId="5bb35bb8-905a-4742-88d9-33d9089732e7" providerId="ADAL" clId="{56732ECD-ECFA-4D7D-A167-D02AB58E1D74}" dt="2021-02-13T22:38:40.377" v="53" actId="478"/>
          <ac:picMkLst>
            <pc:docMk/>
            <pc:sldMk cId="1096124257" sldId="459"/>
            <ac:picMk id="2" creationId="{81A81B13-5517-4721-9F1F-C2AD75ED1FF2}"/>
          </ac:picMkLst>
        </pc:picChg>
        <pc:picChg chg="add mod">
          <ac:chgData name="Daniel Schwarz" userId="5bb35bb8-905a-4742-88d9-33d9089732e7" providerId="ADAL" clId="{56732ECD-ECFA-4D7D-A167-D02AB58E1D74}" dt="2021-02-13T22:38:51.163" v="59" actId="1076"/>
          <ac:picMkLst>
            <pc:docMk/>
            <pc:sldMk cId="1096124257" sldId="459"/>
            <ac:picMk id="4" creationId="{A4084DAE-D571-4CF8-A090-C26F8D88A98E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23T19:25:20.719" v="108" actId="20577"/>
        <pc:sldMkLst>
          <pc:docMk/>
          <pc:sldMk cId="781291766" sldId="460"/>
        </pc:sldMkLst>
        <pc:spChg chg="mod">
          <ac:chgData name="Daniel Schwarz" userId="5bb35bb8-905a-4742-88d9-33d9089732e7" providerId="ADAL" clId="{56732ECD-ECFA-4D7D-A167-D02AB58E1D74}" dt="2021-02-23T19:25:20.719" v="108" actId="20577"/>
          <ac:spMkLst>
            <pc:docMk/>
            <pc:sldMk cId="781291766" sldId="460"/>
            <ac:spMk id="3" creationId="{262144AF-35BE-447C-8AC6-60CBF2A52549}"/>
          </ac:spMkLst>
        </pc:spChg>
        <pc:picChg chg="del">
          <ac:chgData name="Daniel Schwarz" userId="5bb35bb8-905a-4742-88d9-33d9089732e7" providerId="ADAL" clId="{56732ECD-ECFA-4D7D-A167-D02AB58E1D74}" dt="2021-02-13T22:40:27.564" v="60" actId="478"/>
          <ac:picMkLst>
            <pc:docMk/>
            <pc:sldMk cId="781291766" sldId="460"/>
            <ac:picMk id="4" creationId="{ED53D162-3479-4162-A982-CD9BAEBB1556}"/>
          </ac:picMkLst>
        </pc:picChg>
        <pc:picChg chg="add mod">
          <ac:chgData name="Daniel Schwarz" userId="5bb35bb8-905a-4742-88d9-33d9089732e7" providerId="ADAL" clId="{56732ECD-ECFA-4D7D-A167-D02AB58E1D74}" dt="2021-02-13T22:40:37.932" v="66" actId="1076"/>
          <ac:picMkLst>
            <pc:docMk/>
            <pc:sldMk cId="781291766" sldId="460"/>
            <ac:picMk id="5" creationId="{415DC133-2C31-4FEA-912C-A13351EF86C5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07.511" v="71" actId="1076"/>
        <pc:sldMkLst>
          <pc:docMk/>
          <pc:sldMk cId="1929560910" sldId="461"/>
        </pc:sldMkLst>
        <pc:picChg chg="del">
          <ac:chgData name="Daniel Schwarz" userId="5bb35bb8-905a-4742-88d9-33d9089732e7" providerId="ADAL" clId="{56732ECD-ECFA-4D7D-A167-D02AB58E1D74}" dt="2021-02-13T22:41:01.792" v="67" actId="478"/>
          <ac:picMkLst>
            <pc:docMk/>
            <pc:sldMk cId="1929560910" sldId="461"/>
            <ac:picMk id="3" creationId="{D34F4EEE-76D3-41D8-8C4E-6ADD27DFA430}"/>
          </ac:picMkLst>
        </pc:picChg>
        <pc:picChg chg="add mod">
          <ac:chgData name="Daniel Schwarz" userId="5bb35bb8-905a-4742-88d9-33d9089732e7" providerId="ADAL" clId="{56732ECD-ECFA-4D7D-A167-D02AB58E1D74}" dt="2021-02-13T22:41:07.511" v="71" actId="1076"/>
          <ac:picMkLst>
            <pc:docMk/>
            <pc:sldMk cId="1929560910" sldId="461"/>
            <ac:picMk id="4" creationId="{DD54D02B-EE42-4263-BD8A-4CACDA292399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48.823" v="76" actId="1076"/>
        <pc:sldMkLst>
          <pc:docMk/>
          <pc:sldMk cId="973399520" sldId="462"/>
        </pc:sldMkLst>
        <pc:picChg chg="del">
          <ac:chgData name="Daniel Schwarz" userId="5bb35bb8-905a-4742-88d9-33d9089732e7" providerId="ADAL" clId="{56732ECD-ECFA-4D7D-A167-D02AB58E1D74}" dt="2021-02-13T22:41:41.057" v="72" actId="478"/>
          <ac:picMkLst>
            <pc:docMk/>
            <pc:sldMk cId="973399520" sldId="462"/>
            <ac:picMk id="3" creationId="{624D7551-DA34-480B-A4F5-1E68AD55AB37}"/>
          </ac:picMkLst>
        </pc:picChg>
        <pc:picChg chg="add mod">
          <ac:chgData name="Daniel Schwarz" userId="5bb35bb8-905a-4742-88d9-33d9089732e7" providerId="ADAL" clId="{56732ECD-ECFA-4D7D-A167-D02AB58E1D74}" dt="2021-02-13T22:41:48.823" v="76" actId="1076"/>
          <ac:picMkLst>
            <pc:docMk/>
            <pc:sldMk cId="973399520" sldId="462"/>
            <ac:picMk id="4" creationId="{B85D2D3E-7F5C-45CA-8A83-BBC5C590A294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4:10.252" v="84" actId="1076"/>
        <pc:sldMkLst>
          <pc:docMk/>
          <pc:sldMk cId="3766473943" sldId="463"/>
        </pc:sldMkLst>
        <pc:picChg chg="del">
          <ac:chgData name="Daniel Schwarz" userId="5bb35bb8-905a-4742-88d9-33d9089732e7" providerId="ADAL" clId="{56732ECD-ECFA-4D7D-A167-D02AB58E1D74}" dt="2021-02-13T22:43:53.816" v="77" actId="478"/>
          <ac:picMkLst>
            <pc:docMk/>
            <pc:sldMk cId="3766473943" sldId="463"/>
            <ac:picMk id="3" creationId="{1EC3401B-D06A-435E-ACD5-364D82349E24}"/>
          </ac:picMkLst>
        </pc:picChg>
        <pc:picChg chg="add mod">
          <ac:chgData name="Daniel Schwarz" userId="5bb35bb8-905a-4742-88d9-33d9089732e7" providerId="ADAL" clId="{56732ECD-ECFA-4D7D-A167-D02AB58E1D74}" dt="2021-02-13T22:44:10.252" v="84" actId="1076"/>
          <ac:picMkLst>
            <pc:docMk/>
            <pc:sldMk cId="3766473943" sldId="463"/>
            <ac:picMk id="4" creationId="{35A509A2-51A9-4E71-B083-E0383113A718}"/>
          </ac:picMkLst>
        </pc:picChg>
      </pc:sldChg>
      <pc:sldChg chg="modSp mod">
        <pc:chgData name="Daniel Schwarz" userId="5bb35bb8-905a-4742-88d9-33d9089732e7" providerId="ADAL" clId="{56732ECD-ECFA-4D7D-A167-D02AB58E1D74}" dt="2021-02-23T20:41:19.369" v="446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56732ECD-ECFA-4D7D-A167-D02AB58E1D74}" dt="2021-02-23T20:41:19.369" v="446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1205 2 1848,'27'20'9637,"-18"-42"-4608,-9 24-5007,0-2 1,-1 0 0,1 0 0,0 0-1,0 0 1,0 0 0,0 2 0,0-2 0,0 0-1,0 0 1,0 0 0,0 0 0,0 0 0,0 2-1,0-2 1,0 0 0,0 0 0,0 0 0,0 0-1,0 2 1,0-2 0,0 0 0,0 0 0,0 0-1,0 0 1,0 2 0,0-2 0,0 0-1,0 0 1,0 0 0,1 0 0,-1 0 0,0 0-1,0 2 1,0-2 0,0 0 0,0 0 0,0 0-1,0 0 1,1 0 0,-1 0 0,0 0 0,0 0-1,0 0 1,0 0 0,0 2 0,2-2-1,-2 0 1,0 0 0,0 0 0,0 0 0,0 0-1,1 0 1,-1 0 0,0 0 0,0 0 0,0 0-1,0 0 1,1-2 0,-1 2 0,0 0 0,0 0-1,0 0 1,2 0 0,-2 2 662,1 2-540,1-2-1,1 2 1,-2 0 0,2 0 0,-2 0 0,1 0 0,0 0 0,-1 0-1,1 0 1,-1 2 0,-1-2 0,1 0 0,1 2 0,-2-2 0,1 0-1,-1 2 1,0 8 0,6 22 494,-2-16-474,0 0-1,0 2 1,-1-2 0,-2 2-1,2 26 1,6 64 134,48 242 514,-16-86-586,-28-170-201,6 38 55,-4 2 1,6 202 0,-20-296-24,2 2 1,7 46-1,-4-46 36,-3-2 0,1 52 1,11 166 80,-17-126-46,-4 2 1,-25 194-1,16-162-26,-13 144-100,24-264 4,1-2 0,2 0 1,1 52-1,1-50 16,-1 0 0,-6 80 1,-5-54-3,5-22-24,-1 2 1,0 86-1,-8 12 21,15-130-24,-2 0 0,-1 0 1,1 0-1,-11 44 0,7-46 2,2 0 0,1 0-1,0 2 1,-2 40 0,3-42 15,1-2 1,-1 2-1,-1 0 0,-10 38 1,8-40-18,1 2-1,0-2 1,1 2 0,-2 40 0,3-22-14,-2-2 1,0 0-1,-1 0 1,-14 54-1,0 10 37,6-40-28,9-42 9,0-2 0,1 2 1,1 0-1,-3 36 0,3-26 30,0 0 0,-2 0 0,0 0 0,-13 52 1,7-30-40,-33 214 16,-46 148 254,78-374-259,8-34 0,2 0 0,0-2-1,-2 2 1,2 0-1,-1 0 1,2 0 0,-1-2-1,0 2 1,-1 10-1,2-8 1,0-1 0,-1-1-1,0 0 1,1 2-1,-1-2 1,-1 0 0,0 0-1,0 0 1,-3 8-1,4-8 1,-2-2 0,2 2-1,0 0 1,-1 0 0,1 0-1,0-2 1,-1 2 0,2 0-1,-1 8 1,0-8 2,1 2 0,-1-2 0,1 0-1,-2 2 1,1-2 0,-2 0 0,2 0 0,-4 10-1,2-10 1,2 0-1,-2 0 0,2 0 0,0 0 0,-1 0 0,1 0 0,0 0 1,0 12-1,-1-6-7,0 0 1,-1 0-1,0 0 1,1 0 0,-2-2-1,0 2 1,-6 14-1,-14 46-1,13-24 9,-53 254 39,13-128 11,41-136-40,6-28-13,1 0 0,1 2 1,-1-2-1,1 2 1,-1-2-1,0 20 1,-11 48 6,0 0-3,-1 32 5,14-92-1,-1 0 1,-1 0-1,-1-2 0,0 2 0,-1-2 1,1 2-1,-2-2 0,-11 28 0,10-30-9,-51 144-28,2 10 17,12-20 28,-50 90 105,81-196-141,-6 14-38,-17 14 70,27-48-10,-1-2 1,0 0 0,-22 28-1,26-36-1,-1 0 1,1 0-1,-1 2 0,2-2 1,0 2-1,0 0 0,-6 28 0,9-32-3,-1 0-1,-1 2 0,2-2 0,-2 0 0,0 0 1,0 0-1,-1 0 0,1-2 0,-1 0 0,0 2 1,-10 10-1,-13 36 62,9-16-6,-18 16-70,33-18 49,-34 10-16,36-46 71,0-32-5224,1 2 6,-2 0 1,-8-46-1,-1 28 1105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1662 1136,'0'2'180,"1"0"1,-1-2-1,0 2 1,0 0-1,0 0 0,0 0 1,0 0-1,0 0 0,0 0 1,0 0-1,-1 0 0,1-2 1,0 2-1,-2 0 0,2 0 1,0 0-1,-1 0 0,1-2 1,-1 2-1,1 0 0,-1 0 1,-15 24 11705,26-38-8118,3-20-4900,25-84 1483,21-80-254,-48 142-67,1-2 1,9-88-1,-12 72 35,26-116 0,0 0-25,-30 152-35,-1 2 1,0-2 0,-1-54-1,11-42 332,-13 124-300,1 2-1,0-2 1,-1 2 0,2-2-1,0 2 1,-1-2 0,1 2 0,-1 0-1,2 0 1,-1 0 0,1 0 0,0 0-1,3-4 1,0 2 12,-2 2 1,0-2-1,1 0 0,-3 0 1,3-2-1,-2 2 0,-1-2 0,1 2 1,-1-2-1,5-14 0,20-50 570,-25 70-534,-2-2 0,2 2 0,-2 0 0,0-2 0,1 2 0,-1 0 0,0-2 0,1 0 0,-1 2-1,0-10 908,2 40-308,64 68-296,-12-14 139,-43-58-441,2-2 0,-1 0 0,3-2 0,-2 0 0,18 14 0,341 232 776,-271-200-832,63 52-169,-150-102-899,-7-10 146,-1 2 0,-1-2 0,1 2 1,-1 2-1,11 12 0,-5 16-4970,-12-32 5196,0 0 0,0-2 0,0 2 0,0-2 0,0 2 1,-2 0-1,2-2 0,0 2 0,-1-2 0,0 2 0,1-2 0,-1 2 0,-2 2 1,-9 8-3304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0 556,'15'10'20151,"-27"-10"-22016,9 0 2251,1 6-328,0-3 1,-1 2 0,1-1-1,-1 1 1,1-2 0,-2 1-1,1-1 1,-1 1-1,1-1 1,0 1 0,-1-1-1,-1-1 1,1 1 0,1-1-1,-7 3 1,-23 21 372,-42 90-79,72-110-321,-1-1 0,2 2 1,-1-2-1,1 2 1,1 0-1,-1-2 0,0 2 1,0 0-1,1 10 1,-18 33 384,1 16-64,-20 38-94,38-98-255,0-1 0,-2-2 0,1 2 0,1-1 0,-2 1 0,0-1 0,0 1 1,1-2-1,-3 2 0,-1 4 0,3-5 1,-1-1 0,1 0 0,0 3 0,1-3-1,-1 2 1,0-1 0,0 1 0,2-2 0,-1 3 0,1 4 0,-19 63 69,19-68-70,-2 2 1,2-2-1,-2 0 0,0 1 1,1-1-1,-1 0 1,0-2-1,-6 13 1,6-13 12,-2 3 0,3 1 1,-3-2-1,2 0 0,1 0 1,-1 0-1,2 2 1,-2-1-1,0 6 0,-13 40 301,11-45-268,1 0-1,-1-1 1,3 0-1,-1 1 1,0 1-1,1-1 1,-1 0-1,0 12 1,2-14-33,-2 2 1,2 0-1,-1-2 1,-1 2-1,0 0 1,0-1-1,1-1 1,-8 12-1,6-10 0,1-2-1,-2 0 1,3 2-1,-1 0 1,0-2-1,0 2 1,1-1-1,-1 13 1,2-2 70,-4-1-1,3 1 1,-3-1 0,-6 20-1,-7 61 392,15-83-409,0 0-1,0 0 0,-1 1 1,-8 22-1,6-24-52,2 3-1,-1-2 1,1 0 0,-1 26-1,-15 55 50,2 40-107,15-81 203,-3-2-1,0 2 1,-4-2-1,-24 83 1,14-40 72,18-88-233,-1 0 0,0 2 0,0-3 0,1 3 0,1-2 0,0 2 0,0-2-1,1 15 1,-1-15 1,2 0-1,-2-2 0,0 2 0,0 0 0,-2 0 1,2 0-1,-1-2 0,1 2 0,-2 0 0,0-2 1,-5 11-1,5-11 4,1 2 0,-1 0-1,2 0 1,-2 0 0,2 0 0,-1 0 0,1 0 0,1-2 0,1 16 0,0-16-2,-2 2 0,1-2 0,-1 2 0,0-2 0,0 2 0,0 0 0,-1-2 0,1 2 0,-2-2 0,0 2 0,1-2 0,-1 2 0,0-1 0,-3 6 0,3-11 0,0 1 0,2 2-1,-1-3 1,1 1-1,0 2 1,-2-3-1,2 1 1,0 1-1,0-1 1,0 2 0,0-3-1,0 1 1,0 2-1,2 3 1,-4 25 2,-3-19-2,0-3 1,-1 2-1,3 0 1,-2 0-1,3 0 1,-2 1-1,3-1 1,-1 0-1,0 0 1,2 17-1,-17 86 278,10-91-200,4-1 0,-3 1 0,3 30-1,3-46-75,0-1-1,0 2 0,0-2 0,0 2 0,-2-3 0,0 1 0,1 2 0,-1-2 0,0 0 0,-5 10 0,4-8-1,1 1 0,0-1 0,1 1-1,-1-1 1,2 1 0,0 1 0,0-3 0,0 3 0,3 13 0,1 14 5,-4-7 16,2-8-14,-2 0 0,-2-1 0,0 1 0,-1-3-1,-8 31 1,-8 124 371,17-165-345,1 0-1,-1 1 0,2-1 0,-2 2 0,4 16 1,0-21-28,-2 2 0,0-2 1,0 0-1,0 0 0,0-1 1,-2 1-1,0 0 0,2 2 1,-3-2-1,1 0 1,-5 8-1,5-1-4,-1-2-1,1 2 1,0 0 0,2-2-1,0 2 1,0 0 0,4 21-1,-1-4 6,-3 17-26,-1-1-1,-13 80 1,-5 51 21,15-152 3,1 2 1,1-2-1,2 0 1,3 36-1,-1 9-3,17-5 0,-19-40 14,-1-17-14,1 1 0,0-1 0,0 0 0,0-1 0,1 3 0,1-3 0,0 1 0,-1 0 1,1-1-1,7 13 0,-7-10 0,-1-3 0,1 3 0,0-1 0,-2 0 0,2 1 0,-2-1 0,-4 21 0,2 2 5,2 428 65,18-355-66,-18 459 567,19-480-556,0-12-1,0-18-6,0 60 31,-2 53 0,2-83-37,0-11 6,0-3-23,-1-5 18,1 38 6,0-9 0,0-39 0,-17-51-12,1 0 1,-1 0 0,1 1-1,-1 1 1,0-2 0,0 0-1,-2 2 1,3 7 0,-3-6-1,2 1 0,-2 2 0,3-3 1,-1 1-1,1-1 0,4 12 1,-3-10-2,-1-1-1,1 1 1,-3 0 0,3 1 0,-2-3 0,-1 18 0,18 39 1,-3-13-14,-12-45 15,-1-1-1,0 1 1,-1 0 0,2 0 0,-3 2 0,1-2-1,0 15 1,0-16 0,-2-1 1,0 0-1,1-2 0,1 3 0,0-1 1,0 0-1,-1 0 0,1-1 0,5 8 1,-4-7 1,-1 0 0,0-1 0,1 1 0,-1 0 0,0 0 1,0 1-1,-2-1 0,1 0 0,1 9 0,34 62-9,-34-69 6,2 2-1,-3-2 1,3 1 0,-2-1-1,1 2 1,2-2 0,4 8-1,19 49 28,-28-60-24,1 1 0,1-1 0,-2-1 0,2 2 0,0-1 0,1 1 0,-1-2 0,-1 1 0,3-1 0,-2 1-1,6 6 1,-4-6-4,-2-1 0,1 1-1,-1-1 1,1 1-1,-1-1 1,0 0-1,1 3 1,-1-3-1,0 1 1,-2 1-1,3 7 1,-3-9 2,0-1 0,2 0 0,-2 1 0,0-1 0,2 0 0,-2 1 0,1-1 0,1 0 0,-2-1 0,2 1 0,-1 2 0,-1-3 0,2 1 0,0 0 1,0 0-1,-1-1 0,1 1 0,3 2 0,-1-3 2,-2 1 1,-1 0-1,3 1 0,-3-1 1,1 1-1,2-1 1,-3 2-1,1-1 0,0-1 1,0 1-1,-1 1 1,-1-3-1,2 3 1,0-1-1,-2 1 0,2-1 1,-2 1-1,0-1 1,0 6-1,6 3 10,-4-10-8,0-2-1,-2 2 1,2-1-1,-2 1 1,1-2-1,-1 2 0,2-1 1,-2 1-1,2 0 1,-2 0-1,0-1 1,2-1-1,-2 2 1,0 0-1,0 0 1,0-1-1,0 1 0,0 2 1,1 2 14,1 0 0,2 1 0,-3 0 0,3-2 0,-1 2 0,1-2 0,-1 0 0,1 0 0,4 6 0,-8-10-18,2-1 1,-2 0-1,0 0 0,0 0 1,0 2-1,2-2 0,-2 0 0,0 0 1,0 2-1,0-2 0,1 0 1,-1 0-1,0 2 0,0-2 1,0 0-1,0 0 0,0 1 1,0-1-1,0 0 0,2 2 1,-2-2-1,0 0 0,0 2 0,0-2 1,0 0-1,0 1 0,0-1 1,-2 0-1,2 0 0,0 2 1,0-2-1,0 0 0,0 2 1,0-2-1,0 0 0,-1 2 1,4 12 163,34 27 133,-34-39-292,-1 0 1,1-1 0,-1 1 0,0 2 0,1-3-1,-1 1 1,0 1 0,-1-1 0,1 2-1,0-3 1,0 3 0,-1-1 0,1-1 0,-2 2-1,2-1 1,-2 0 0,1-1 0,-1 2-1,2-1 1,-2 4 0,5-3 10,-5-4-15,0 0 0,0 0 1,0 0-1,0 1 0,0-1 1,0 0-1,0 0 0,0 0 1,0 0-1,2 2 0,-2-2 1,0 0-1,0 0 0,0 0 1,0 0-1,0 0 0,0 0 1,0 2-1,2-2 0,-2 0 1,0 0-1,0 0 0,0 0 1,0 0-1,0 0 0,2 0 1,-2 0-1,0 0 0,0 0 0,0 0 1,0 0-1,1 0 0,-1 0 1,0 0-1,0 0 0,0 0 1,0 0-1,2 0 0,-2 0 1,0 0-1,0 0 0,0 0 1,0 0-1,2 0 0,-2 0 1,0 0-1,0 0 0,0 0 1,0 0-1,0-2 0,2 2 1,-2 0-1,0 0 0,0 0 1,0 0-1,0 0 0,0 0 1,0-2-1,0 2 0,0 0 1,0 0-1,1 0 0,-1 0 1,0-1-1,-1 2 0,1-1 0,0 0 0,0 2 0,0-2 1,0 2-1,0-2 0,0 1 0,-2-1 0,2 2 0,0-2 0,0 0 0,0 2 0,2-2 0,-2 2 0,0-2 1,0 1-1,0-1 0,0 2 0,0-2 0,0 0 0,1 2 0,-1-2 0,0 2 0,0-2 0,0 0 1,2 1-1,-2-1 0,0 0 0,2 2 0,-2-2 0,0 0 0,1 2 0,-1-2 0,0 0 0,2 0 1,-2 0-1,2 2 0,-2-2 0,2 0 0,-2 0-17,0 0 1,1 0-1,-1 0 0,0 0 0,0 0 1,2 0-1,-2 1 0,0-1 1,0 0-1,0 0 0,2 0 1,-2 0-1,0 0 0,0 0 1,0 2-1,0-2 0,2 0 1,-2 0-1,0 0 0,0 0 1,0 2-1,0-2 0,0 0 1,0 0-1,1 1 0,-1-1 1,0 0-1,0 0 0,0 0 0,0 2 1,0-2-1,0 0 0,0 0 1,0 2-1,0-2 0,0 0 1,0 0-1,0 0 0,0 2 1,0-2-1,-1 0 0,1 1-200,-2-1 0,0 0 0,0 0 0,2 0 0,-1 0 0,-1 0-1,0 0 1,0 0 0,2 0 0,-1-1 0,-1 1 0,0 0 0,2 0 0,-1-2 0,-1 2-1,0 0 1,2-2 0,-2 2 0,1-2 0,1 2 0,-2-1 0,2 1 0,-2-2-1,0 2 1,2-2 0,-1 2 0,1-1 0,0-1 0,-2 0 0,2 2 0,0-2-1,-2-1 1,-19-63-8471,8 30 3385,9 4 1164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1033 476,'0'0'1193,"-3"-30"1460,1 29-2605,2 1-1,-2 0 0,2 0 0,-2-2 0,2 2 1,-1 0-1,1-2 0,-2 2 0,2-1 0,0 1 1,-2 0-1,2-2 0,0 2 0,-2-2 0,2 2 1,0-2-1,-1 2 0,1-1 0,0 1 0,0-2 1,0 2-1,0-2 0,0 0 0,-2 2 0,2-1 1,0 1-1,0-2 0,0 2 0,0-2 0,0 2 1,2-2-1,-2 1 0,0 1 0,0-2 0,0 2 1,0-2-1,1 2 0,-1-1 0,0 1 0,0-2 1,2 2-1,-2-2 0,0 2 0,2 0 0,-2-2 1,2 2-1,-2-1 0,1 1 0,-1 0 0,0-2 1,2 2-1,-2 0 0,4-2 0,-1 0 799,-5 2-739,2 0 0,0-1-1,0 1 1,0 0 0,0-2-1,0 2 1,0 0 0,0-2-1,0 2 1,-1-2 0,1 2-1,1 0 1,-1-1 0,0 1 0,0 0-1,0-2 1,0 2 0,0 0-1,0-2 1,0 2 0,0 0-1,2-1 1,-2 1 0,0 0-1,0-2 1,0 2 0,2 0-1,-2 0 1,0-2 0,0 2-1,2 0 1,-2 0 0,0-2-1,1 2 1,-1 0 0,0 0-1,0 0 1,2 0 0,-2-1-1,2 1 1,-2 0 0,0 0-1,1 0 1,-1 0 0,0 0-1,2 0 1,-2 0 0,0 0 0,2 0-1,-2 0 1,3 0 1292,25-19 1773,-28 17-3146,2 2 0,-2 0 0,2 0 0,-2-2-1,1 2 1,-1 0 0,0 0 0,2 0 0,-2 0 0,2 0 0,-2 0-1,2 0 1,-2 0 0,1 0 0,-1 0 0,0 0 0,2 0 0,-2 0 0,2 0-1,-2 0 1,1 0 0,-1 0 0,2 0 0,-2 2 0,0-2 0,2 0-1,-2 0 1,2 2 0,-2-2 0,0 0 0,1 0 0,-1 1 0,0-1-1,2 0 1,-2 2 0,0-2 0,0 2 0,2-2 0,-2 0 0,0 1 0,0-1-1,0 2 1,0-2 0,2 2 0,-2-2 0,0 0 0,0 2 0,0-2-1,0 1 1,0-1 0,0 2 0,0-2 0,0 2 0,52 12 1179,3 34 763,-51-44-1882,49 29 399,-37-25-353,-13-4-73,1-2 0,-1-1 1,1 1-1,-1 1 0,1-1 1,1-2-1,-2 2 1,1 0-1,1-1 0,-2-1 1,3 0-1,-3 2 0,6-2 1,-6 0-34,2 0 0,-1 0 0,-1 2 0,3-2 0,-3 2 1,0-1-1,3 1 0,-3-2 0,1 2 0,-1 1 0,1-1 0,-1 0 0,0-1 0,1 3 0,-1-2 1,6 6-1,15 11 86,-13-12-107,-10-5-2,1 0 1,0-2-1,0 2 0,-1-1 1,3 1-1,-2-2 1,-1 2-1,3-2 0,-2 1 1,-1-1-1,3 0 0,-3 2 1,1-2-1,2 0 1,-3 0-1,1 0 0,2 0 1,-3 0-1,3 0 0,-2 0 1,-1-2-1,3 2 0,-3 0 1,1-1-1,2 1 1,1-4-1,88-29 98,-89 33-107,22-15 40,-26 13-24,2 0 1,-2 2 0,1-1 0,-1-1-1,2 2 1,0-2 0,-2 2-1,2-2 1,-1 2 0,-1-1 0,2 1-1,0 0 1,-2-2 0,2 2 0,-1 0-1,1-2 1,0 2 0,-2 0-1,1 0 1,3 0 0,-1 0 320,34-9 182,-37 8-448,5-3-5,-2 3 0,1-3 0,1 2 0,-1-1 0,-1-1 0,0 1 0,1-1 0,-2 1 0,1 0 0,1-3 0,-3 3 1,1-1-1,2-1 0,-3 2 0,1-2 0,0 1 0,-1-1 0,-1 0 0,4-9 0,15-166 910,-21 148-909,2-8 21,0 1-1,4-1 0,10-57 1,22-181 82,-17 142 23,-17 123-141,0 1-1,-1 0 1,-1-2-1,0 2 0,-1-17 1,1-1 65,0 28-91,-6-1-758,-11 5-2509,5 3 2089,-26 2-16932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23 520,'-3'0'464,"2"-1"-1,-2 1 1,2 0 0,-1-2-1,0 2 1,0-1-1,0 0 1,0 1 0,0-1-1,1-1 1,-1 1-1,-17-12 12026,19 13-12288,0 376 1151,13-264-1378,-13 209 70,-13-218-36,12-85 2,1 0 1,-2 0-1,-6 30 1,4-28 40,3-1 1,-2 1 0,3-1 0,3 33 0,-1 6 37,12 21-60,-1-2 4,2 2-8,-15-69-21,0-3 8,0-1 1,0 1 0,0-1 0,0-1-1,1 2 1,0-1 0,1 1 0,-1-1-1,1 0 1,2 7 0,-2-11-9,0 2 0,0 0 0,-2 0 0,1 0 0,0 0 0,-1-1 0,1 3-1,-1-2 1,0-1 0,0 1 0,-1 7 0,1-9-6,-1 2-1,1 0 0,0 0 1,0 0-1,0 0 0,1 0 1,-1 0-1,1-1 0,1 0 1,-1 1-1,2 4 0,-1-1 6,0 1 0,-1 0 0,0 0 0,-1 0-1,1-1 1,-1 1 0,-1 0 0,-1 14 0,0 5-6,1-1-3,1-18 3,-1 0 0,1-1-1,0 3 1,1-3 0,-1 1 0,1 0 0,1 0 0,0-1 0,6 16 0,-7-16 11,2 2 0,-2-1 1,0 0-1,-1 1 0,2-1 1,-2 1-1,0-1 1,-4 16-1,2 10 18,2 122 26,-5-149-34,-4 13 27,-5 33 74,9-44-111,5-8-11,-2-1 1,1 2-1,1-1 0,-1 0 1,1-1-1,-1 2 0,1-1 1,-2 0-1,2 0 0,-1 1 1,1-1-1,0-1 0,0 1 1,-1 1-1,1-1 0,0 0 1,0 1-1,0-1 0,0 1 1,0 13-21,1-13 30,-1 1 1,0 0-1,1-1 1,-1 1 0,0-1-1,0 1 1,0-1-1,0 1 1,-1 0 0,1-1-1,-1 1 1,1-1-1,-2 1 1,2-2 0,-1 2-1,0 0 1,-1-1-1,1 1 1,0-2 0,-3 4-1,1-4 35,3 5 21,2-4-58,-2 0-1,0 0 1,0-1 0,0 1 0,0 0 0,0 0 0,0 0 0,0 0 0,0-1 0,-2 1 0,2 0 0,0-1 0,-1 2 0,1-2 0,-1 0 0,0 1 0,1 0 0,-2-1 0,1 1 0,0-1 0,-3 3 0,2-3-12,2-105-14094,0 67 10152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1 268 108,'5'-9'1867,"-5"8"-1624,1 1 1,1-2 0,-2 1 0,1 0 0,-1 1 0,1-1 0,-1-1 0,2 1 0,-2 0 0,1-1 0,-1 1 0,0 1 0,0-1 0,1 0 0,-1-1 0,0 1-1,0 0 1,0-1 0,0 0 0,0 0-36,0 1-1,0 1 1,-1-1-1,2 0 1,-1 1-1,0-2 1,0 1-1,0 1 1,0-1-1,0-1 1,0 2-1,2-1 1,-2 0-1,0 1 1,0-2-1,1 2 1,-1-1-1,1 1 1,-1-1-1,0 0 1,1 1-1,-1 0 1,2-2-1,-2 2 1,1-1-1,0 1 1,-1 0-1,2-1 0,26-1 5126,-11 2-6480,141-15 2518,-118 16-1154,-1 0-81,-1-2 0,48-7-1,-71 7-91,1 0 0,-1 1 0,0 0 1,26 5-1,26-1 136,228 1 218,-125-26-210,-116 20-49,97-15 0,-68 5-89,1 4-1,103 3 1,159 4 191,-206-15-240,-17 7 87,-115 8-79,-2 0 1,2-1-1,-1-1 0,1 1 0,-2 0 0,10-3 0,-1 0-9,1 0 0,-1 2 0,1-1 0,-1 2 0,1-1 0,16 4 0,2-2-15,-18 1 37,-1-1 1,2-1-1,-1 1 0,26-7 0,-31 5-5,-1 0 0,1 1-1,-1 0 1,0 1 0,16 1-1,-15 0-35,-1-1-1,0 2 1,1-4 0,-2 2-1,15-5 1,75-10-6,-94 13 29,0 1 0,1 0 1,-1 1-1,0-2 0,0 2 0,0 0 0,1 0 1,-1 0-1,9 3 0,9-2 49,21 7-29,-20 0-26,-23-8 8,56 0 214,55-16 813,-70 23-897,-36-6-107,-1 2 0,0-3 0,0 1 0,0 0 0,1-1 0,0 0 0,-1 0-1,0 0 1,1 0 0,-1-1 0,0 1 0,0-1 0,7-3 0,-6 1 33,1 1 0,-2 0 0,1 0 0,1 0 0,1 1 0,9-2 0,-15 3-46,42 2 36,-15-7-59,-27 5 8,2 0 0,0 0 0,-1 0 0,1 0-1,-2-2 1,2 2 0,0-1 0,-1 0 0,-1-1 0,2 1-1,-1 0 1,1-1 0,-2 1 0,1-1 0,-1 0-1,1 0 1,0 0 0,-1 0 0,5-5 0,25-8-106,-25 15 1564,-27-4-13466,3 1 4618,3 2 3848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0 212 980,'0'0'8280,"44"7"-1733,-37-8-6338,-2-1 1,1 1-1,-1 0 0,2-1 0,-2 2 0,2-1 0,-2 1 0,1 1 0,1-1 0,-2 0 0,12 4 0,26 0 177,98 4 542,125 0 477,-232-10-1223,-1 0 1,50-12-1,-48 6-86,-1 3-1,54-3 1,47 7 27,228 24 388,-302-19-369,68-4 1,-50-3-81,351-20 97,-362 27-126,0 1-1,76 18 0,-110-16-17,1-3-1,-1-2 1,1-2 0,0 0-1,44-8 1,-45 3 22,-1 1-1,70-1 1,-76 3-81,-24 0 40,-1 1-1,1 1 0,-1 0 1,1-1-1,0 1 0,-1 0 1,1 0-1,-1 0 1,1 0-1,0 1 0,-1-1 1,1 0-1,-1 1 0,1 1 1,2-1-1,2 1 2,-2 0 0,1-1 0,1 0 0,-2-1 0,1 0 0,1 2-1,-1-2 1,0-2 0,10 0 0,38-1 0,18-8 57,-51 4-59,1 3 1,-1 0-1,37-1 0,-37 4 4,0-2-1,-1-1 1,36-10 0,-48 11-3,41-13-28,-44 13 30,1 0-1,-3 2 1,3-2-1,-1 2 1,0 1-1,0-1 1,9 0-1,84-15 8,-77 13-4,-2 1 0,2-2 0,-2 0 1,1-1-1,37-16 0,-55 20-2,10-2-19,53 6 2,-24-2 32,-38-2-16,7-2-11,36 6 16,12-3-43,-31 1-227,-20 0 320,0-1-1,1 0 1,-1 0-1,1 0 1,-2 0 0,2-1-1,-2 0 1,2 0 0,6-5-1,42-9 502,-53 13-515,64 2 14,-64 0-44,6-2 13,-7 1-117,-11-5-108,-6-1-2408,10 5 554,-1 0 0,2-1 0,-1 1 0,0-2 0,1 1-1,-1-1 1,-7-6 0,1 2-1574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1 540,'0'0'511,"-14"25"8204,17-16-4614,6-4-4078,-2-1 12,-4-3 90,0 2 0,1-2 0,-2 1 0,1-1-1,-1 0 1,2 0 0,-1-1 0,-1 2 0,2-2 0,-1 1 0,1-1 0,-2 0 0,7 0 0,-6 0-90,55 0 305,7 0-13,-62 0-275,50-6 304,-45 9-296,6 0-284,7-3 462,-19 0-220,26-6-27,16-11 128,8 0-173,-50 17 109,51-8-24,-50 8 9,-10 0-45,4-1-8,10-4 13,-4 3 6,10 10-2,-1-16-63,-10 8 70,-2-1 45,0 2-5,0 1-42,0 3 2,0-4 64,7-1-54,-6 1-23,-1-1 0,1 0 0,-1 0 0,2 0 0,-2 0 0,1 2 0,-1-2 0,1 0 0,-1 0 0,1 0 0,-1 0 0,2 0 0,-1 0 0,-1 0 0,1-2 0,-1 2 0,2 0 0,-2 0 0,1 0 0,-1 0-1,1-1 1,-1 1 0,0 0 0,2 0 0,-2-1 0,1 1 0,-1 0 0,1-2 0,-1 2 0,0-1 0,1 1 0,-1 0 0,2-2 0,11 12-29,-12-9 30,-1-1 1,0 0-1,0 0 0,0 0 1,1 0-1,-1 2 1,0-2-1,0 0 1,2 0-1,-2 0 0,0 0 1,0 0-1,1 0 1,-1 0-1,0 1 1,0-1-1,1 0 1,-1 0-1,0 0 0,0 0 1,1 0-1,-1 0 1,0 0-1,2 0 1,-2-1-1,0 1 0,0 0 1,1 0-1,-1 0 1,0 0-1,0 0 1,1 0-1,-1 0 0,0-2 1,0 2-1,0 0 1,2 0-1,-2 0 1,0 0-1,0-1 1,0 1-1,1 0 0,-1 0 1,0-1-1,0 1 1,0 0-1,0-2 1,0 1 16,21-2-33,-14 6 47,5 4-23,-9-6-5,2-1-21,-4 0 21,1 0 0,-1-1 0,1 1 0,0 0 0,-1 0-1,2 0 1,-2 0 0,0 0 0,2 0 0,-2 0 0,0 0 0,1 1 0,0-1 0,0 0 0,-1 1 0,0-1 0,2 1 0,-2 1 0,0-2 0,3 2 0,-4 1 32,0-2-60,0 4 23,0-6 7,0 1-1,0 0 1,0 0 0,0 0 0,0 0-1,0-1 1,0 1 0,0 0 0,0 0-1,0 0 1,0 0 0,0-1 0,0 1-1,0 0 1,0 0 0,0 0 0,0 0-1,0-2 1,0 2 0,0 0 0,0 0-1,0 0 1,0 0 0,0-1 0,2 1 0,-2 0-1,0 0 1,0 0 0,0 0 0,0 0-1,0 0 1,1 0 0,-1 0 0,0-1-1,0 1 1,0 0 0,0 0 0,0 0-1,1 0 1,-1 0 0,0 0 0,0 0-1,0 0 1,1 0 0,-1 0 0,0 0-1,0 0 1,0 0 0,0 0 0,2 0-1,-2 0 1,0 0 0,0 0 0,8 18 214,4 35-105,-12-39-110,0-7-5,0-2 0,0 1 0,0 0 1,0 0-1,2 1 0,-1-2 1,0 1-1,1-1 0,-1 2 1,4 7-1,-2-6 6,-2 0 1,0 1-1,1-1 1,-1-1-1,-1 2 1,0-1-1,0 1 1,-3 11-1,1 11 37,2 253-157,14-214 167,0 39-38,-14 289 117,15-309-130,-15 92-56,13-109 149,-13 52-106,-4-104-8,4-20 20,0 2 0,-2-2 1,2 1-1,0 0 0,0-1 0,0 2 1,0-1-1,0-1 0,0 1 1,0-1-1,0 1 0,0 1 0,0-2 1,0 1-1,0 0 0,0-1 1,0 2-1,0-1 0,2-1 0,-2 1 1,0-1-1,1 1 0,0 1 1,6 42-46,-9-42 45,2 2 1,0 0 0,0-1-1,2 1 1,-2-2-1,1 2 1,-1 0 0,1-1-1,1 1 1,0 3 0,1-1 5,-2 0 1,0-1-1,1 2 1,-2-2 0,1 1-1,-1 1 1,0-2-1,-1 2 1,-1 9-1,0 13 57,2 110 481,14-78-525,-14-57-20,0-1 6,0 3 1,1-3 0,-2 1 0,1 2 0,0-3 0,-1 3-1,1-2 1,-2 1 0,1-1 0,0 0 0,-2-1 0,-1 8-1,4-10-3,-1 0 0,1 1 0,0-1 0,0 2 0,0-2 0,0 0 0,0 0 0,0 1 0,0 0 0,0 0 0,0-1 0,1 0 0,-1 1 0,0-1 0,2 0 0,-2 0 0,1 3 0,8 37 3,-9-39-2,0 1 0,-1-2 0,1 2 0,0-2 1,1 1-1,-1 0 0,0 0 0,0 1 0,1-2 0,-1 2 1,2-2-1,-2 2 0,1-2 0,0 0 0,1 2 1,-2-2-1,1 1 0,3 3 0,-4-5-3,1 1 0,-1 0 0,1-1 0,-1 2 0,0-1-1,2 0 1,-2-1 0,0 1 0,0 1 0,0-1 0,1 0 0,-1-1 0,0 2 0,0-1 0,0 0-1,0 1 1,0-2 0,-1 1 0,1 0 0,0 0 0,0 1 0,0-2 0,-2 1 0,2 0 0,0 1-1,-1-2 1,1 1 0,-1 0 0,1-1 0,-2 2 0,2-2 0,-1 1 0,-1 1 0,2-2-1,-2 0 1,2 2-1,-1-2 1,1 1-1,-1 0 1,1-1 0,0 2-1,-2-2 1,2 1-1,-1 0 1,1-1-1,0 2 1,0-1 0,-1-1-1,1 1 1,0 0-1,0-1 1,0 2-1,0-1 1,0 0 0,0-1-1,0 2 1,0-1-1,0-1 1,0 1-1,0 0 1,1 1 0,-1-2-1,0 1 1,0 0-1,1-1 1,-1 2-1,2-1 1,21 63 84,-15-48-125,-3-8 22,-2 0 3,-3-8 17,0 1 0,-2-1 0,2 2 0,0-2 0,0 1 0,0-1 0,0 1 0,0-1 1,0 1-1,0 1 0,0-2 0,0 1 0,0-1 0,0 1 0,2-1 0,-2 0 0,0 2 0,0-2 0,0 1 0,1-1 0,-1 1 0,0-1 0,0 1 0,1-1 0,-1 0 0,0 2 0,1-2 0,-1 0 0,2 1 1,-2-1-1,0 0 0,1 1 0,-1-1 0,1 0 0,-1 0 0,2 0 0,-2 2 0,1-2 0,-1 0 0,1 0 0,2 1-7,-3 0 0,0 4 9,0-3 4,0-1 1,-1 0-1,1 1 0,0-1 1,0 0-1,0 1 0,0-1 1,0 0-1,0 0 0,0 1 1,1-1-1,-1 0 1,0 1-1,1-1 0,-1 0 1,0 1-1,1-2 0,-1 1 1,2 0-1,-2 0 0,1 1 1,0-2-1,-1 1 0,2 0 1,-1 1-1,1-1 0,1-1-64,-12-1 396,-22-14-6095,17 0-2082,12 7 4907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0 712,'0'0'12751,"13"22"-10510,-13-21-2108,14 24 413,-14 4-287,-1-22-230,0 1 0,1 0 0,0 0-1,1-1 1,-1 1 0,1 0-1,1 0 1,0 0 0,-1-1 0,6 11-1,-6-15-11,1 0 0,-1 1 0,0-2-1,-1 1 1,1 1 0,-1-2 0,2 2 0,-2 0-1,0 5 1,6 26 87,-3-27-71,-2 1 0,0-1 1,1 0-1,-2 1 0,1-2 1,-1 2-1,-1-1 0,-2 13 1,2 9 1,1 175 451,-14-127-202,14-73-272,0 0 0,0 0 0,0-1 1,0 1-1,-2 0 0,1 1 0,1-3 0,-1 3 0,-2-1 0,-2 8 0,4-8-1,-2 1-1,2 0 0,1 0 1,-2 1-1,1-1 0,1-1 1,0 2-1,1-1 1,-1 1-1,2 6 0,0 23-85,-2-35 79,0 3 66,0-6-45,0 0-26,15-31-5163,-15-14-3930,0 25 5831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2 124,'6'-1'9377,"0"2"-9656,-4-1 1473,-2 55 2072,15-2-1789,-3 26-455,-4-28-799,-6-47-216,-1-1 0,0 1 0,-1 0 0,1 1 0,-1-1 1,0 0-1,2 0 0,-2 0 0,-2 1 0,2-1 0,0 0 0,-1 0 0,0 0 0,0 0 0,-1-1 0,1 1 0,-3 5 0,16 47 145,-12-51-313,1-3 195,-1-1 1,0-1-1,0 1 1,0-1-1,0 2 0,0-2 1,0 1-1,1-1 1,-1 1-1,0-1 0,0 1 1,-1 1-1,1-2 1,0 1-1,0-1 0,0 1 1,0-1-1,0 2 0,-1-2 1,1 1-1,0-1 1,0 1-1,-2-1 0,2 2 1,0-2-1,-1 1 1,1-1-1,0 0 0,-1 1 1,1-1-1,-1 1 1,1-1-1,-2 0 0,2 0 1,-1 2-1,1-2 0,-1 0 1,1 0-1,-3 1 1,0-1 387,3 1-260,0-2 8,3-30-19,5 18-143,-2 0 0,1 0 0,-1-1 0,0 1 0,3-20 0,1 5 7,-1-2 2,-6 20-12,-1-1-1,1 2 0,1-1 1,0 1-1,-1 0 0,3 0 0,-2-1 1,2 1-1,8-10 0,4-2-5,-14 15-1,2-1 1,-3 2-1,3 0 1,-1 0-1,0-1 1,0 1-1,2 1 1,-1-1-1,-1 1 1,2 0-1,-1 1 1,1 0-1,-1 0 1,10-2-1,-12 5 1,1 0 1,-1 0-1,0 1 0,1-1 0,-1 2 0,0-1 0,0 0 0,1 1 0,-1-1 0,0 2 0,-1-2 0,1 1 1,7 6-1,35 14 17,-42-20-18,0 0 1,0-1 0,-1 2 0,1 0-1,-2-1 1,2 1 0,-1-1 0,1 1-1,-2 1 1,1-2 0,-1 2 0,1-1-1,-2 1 1,2 0 0,-2 0 0,2-2-1,-2 2 1,0 0 0,1 0 0,-1 1-1,0-1 1,-1 0 0,1 0 0,-1 0-1,0 5 1,3 22 2,-2 1 0,-3 45-1,-1-24 0,3 88 82,0-139-88,0-1-19,0 4 8,0-2 2,3-8-778,-1 1 53,0 0 1,0 0-1,0-1 0,-1 1 0,0-1 0,0 1 1,1-2-1,-2 3 0,1-3 0,-1 3 1,0-3-1,0 1 0,0 1 0,-3-9 0,3-9-2286,0-1-128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1444,'5'9'3279,"-5"-8"-3101,1 1-1,-1-2 0,2 1 1,-1 0-1,-1-1 0,1 2 1,-1-1-1,0 0 0,2-1 1,-2 1-1,0 1 0,1-1 1,-1 0-1,0 1 0,0-2 1,0 1-1,1 0 0,-1 1 1,0-1-1,-1 1 0,1 6 350,0 1-49,0 0 0,0-1-1,1 1 1,-1 0 0,2-1-1,0 1 1,5 16 0,7 60 2014,-8-37-1766,2-1-336,-4-35-317,-1-1 0,1 1-1,-3 0 1,1-1 0,0 1-1,-1 19 1,12 90 358,-13 41-103,0-161-140,-5-1-275,-2 2 61,6 12 6,-7 4 157,8-18-191,0 0 0,0 0 0,0-1 0,0 1 0,0 0 0,0 0 0,0 0 1,0 0-1,0 0 0,0-2 0,0 2 0,0 0 0,0 0 0,0 0 0,0 0 1,0 0-1,0 0 0,0 0 0,0-1 0,0 1 0,-1 0 0,1 0 0,0 0 1,0 0-1,0 0 0,0 0 0,0 0 0,0 0 0,0 0 0,0 0 0,-1-1 1,1 1-1,0 0 0,0 0 0,0 0 0,0 0 0,0 0 0,0 0 0,-2 0 0,2 0 1,0 0-1,0 0 0,0 0 0,0 0 0,0 0 0,0 0 0,-1 0 0,1 0 1,0 0-1,0 0 0,0 0 0,0 1 0,0-1 0,0 0 0,-1 0 0,1 0 1,0 0-1,0 0 0,0 0 0,0 0 0,0 0 0,0 1 0,-14-46-10575,14 36 7929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44 528,'10'-1'10995,"19"-3"-6684,58-6-3445,106-6-408,-66 4-2779,-120 11 2284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0 257 920,'0'0'2682,"3"15"3560,50-4-176,-48-10-6042,-1 0-1,1 2 1,0-2-1,-1-1 0,1 1 1,0 1-1,1-2 1,-1 0-1,0 0 0,-1 0 1,1 0-1,0-2 1,0 2-1,1-1 0,-2 0 1,1 0-1,8-5 1,45-3 270,-45 2-269,0-3 0,0 1-1,-1 0 1,19-19 0,-26 23-25,-1-1 0,0 0 0,0-1 0,0 2 0,-2-1 0,2-1 0,-1 1 0,-1-2 0,0 2 0,0-1 0,1-7 0,2-89 66,-5 99-62,-1 3-3,-1-1 0,1 0-1,0 1 1,-1 0 0,1-1-1,0 1 1,0 0 0,-2-1-1,2 2 1,-1-1 0,0 0-1,0 1 1,1-1 0,-1 1-1,0-2 1,0 2 0,0 0-1,0-1 1,0 1 0,0 0-1,1 0 1,-2 0 0,2 0-1,-2 0 1,2 1 0,-2-1-1,2 0 1,0 2 0,-2-2-1,2 1 1,-4 1 0,-46 21-29,16 4 4,28-25 20,2 2-1,0-1 1,0 1-1,0 0 1,1 1-1,-1-1 1,1 1-1,-5 5 1,-52 77 0,52-73 5,5-7 1,1-2 0,-1 2 0,0-2 0,2 1 0,-1 1 0,1-1 0,0 1 0,0-1-1,0 1 1,1-1 0,1 1 0,-1-1 0,1 11 0,-2-5-1,2-2-1,2 2 0,-1-1 1,0 0-1,1 0 0,5 17 1,0 3 4,-7-29-4,0 2 0,1-1 0,-1-1 0,0 2 0,2-1 0,-1 1 0,0-2 1,0 1-1,1 0 0,-1 0 0,0 0 0,1 0 0,0-1 0,0 1 0,0-1 0,3 4 0,4 0 1,0 1 0,2-2 0,-1 1-1,-1-2 1,2 1 0,0-1 0,0-1 0,-1 1 0,2-2-1,-2 0 1,2 0 0,-2-2 0,2 2 0,0-2-1,-1 0 1,0-2 0,0 1 0,16-4 0,-17 2-517,-1 1 1,0-2-1,0 1 1,-1-1-1,1-1 1,-2 1-1,1-1 1,12-9-1,8-32-7814,-14 31 5290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84 1076,'0'33'4382,"-2"-22"-4094,1 2 0,1-1 0,1 0 0,1 1 0,-1-2 0,1 1-1,6 20 1,-5-21-199,-1-2 0,0 1 0,-1 1 1,-1-2-1,0 1 0,0 0 0,0 1 0,-3 10 0,1 20 426,2-20-972,0-7 3914,0-42 774,0 15-4156,-1 4-49,1-1-1,0 1 1,1 0-1,0 0 1,0-1-1,1 1 1,6-16-1,1-3-19,-9 25-6,1-1 0,0 0-1,-1 2 1,2-2 0,-1 1 0,1 1 0,0-2 0,-1 1 0,2 0-1,-2 0 1,5-4 0,7-7-7,-6 9 3,-2-2 0,0 1 0,0-1 0,1 1 1,-3-1-1,1-1 0,7-12 0,26-32-890,-4 9-3830,-32 43 4542,-1-1 1,1 1-1,-1-2 0,2 1 0,-2 1 0,0-1 0,1 0 0,-1 1 1,1-2-1,-1 1 0,0 1 0,0-1 0,2-1 0,-2 1 1,0 1-1,0-1 0,0-1 0,0 1 0,0 0 0,0 1 0,0-1 1,0-1-1,0 1 0,0 0 0,-2 1 0,2-2 0,0 1 0,0 0 1,-1 1-1,1-2 0,-1 1 0,1 1 0,0-1 0,-2 0 0,2 1 1,-2-3-1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75 892,'0'0'5988,"-14"31"-3899,14-23-1876,0-1 0,0 0-1,1 0 1,-1-1 0,1 2-1,1-1 1,0 0-1,3 10 1,-2-9-19,-2 1 1,0 0-1,-1-1 0,0 1 1,0 0-1,-1 12 0,0 4 275,-13 41 924,-1 19 124,8-77-1199,13-8 95,-15-5 838,18-16-1141,4-49-14,16-47-54,-26 102-41,3-1 0,0 1 0,1-1 1,-1 2-1,2 0 0,1-1 1,0 1-1,0 1 0,1 0 0,1 0 1,19-17-1,-28 28 11,2-2 1,-1 1-1,1 1 1,-2-1-1,2 0 1,0 1-1,0-1 1,0 1-1,0 0 1,0 0-1,1 0 0,-1 1 1,0 0-1,1 0 1,-1 1-1,0-2 1,1 2-1,-1 0 1,1-1-1,-1 2 1,1-1-1,-1 0 0,0 2 1,9 0-1,-7 2-8,-1 0 1,-1 0-1,1 0 0,1 1 0,-3-1 0,1 1 0,2 0 0,-4 0 0,2 1 1,0-1-1,-1 1 0,-1-1 0,1 2 0,-1-2 0,1 2 0,1 11 0,14 31 12,-17-42-14,1-2-1,-1 0 0,-1 0 1,1 2-1,-1-2 0,0 0 0,-1 1 1,1 0-1,-1-1 0,1 0 1,-2 1-1,0 0 0,0-1 0,1 0 1,-4 5-1,2-3-52,-1-1 0,2 2 0,0-1 0,0 0 0,1 0 1,-1 1-1,2-2 0,-1 2 0,1 0 0,0 9 0,14 21-3759,-14-32 2949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16 111 1476,'-2'24'4264,"0"-21"-4070,-1 1 1,2 0 0,-1 0-1,1 0 1,0 1-1,0-1 1,-1 0-1,2 1 1,0-1-1,-1 0 1,1 1 0,0-1-1,1 1 1,-1-1-1,0 0 1,2 1-1,-1-1 1,0 0 0,0 1-1,1-1 1,4 8-1,3 3 150,-7-12-275,-1-1-1,0 1 1,1 0-1,-1-1 1,0 0-1,2 0 0,-2 1 1,2-2-1,-2 2 1,1-2-1,0 0 1,0 2-1,1-2 1,0 0-1,2 2 1,-4-2-7,2 1 1,-1-1 0,0 0 0,0 0-1,1-1 1,-2 2 0,2-1-1,-1-1 1,1 1 0,-2-1-1,2 0 1,-1 0 0,1 2 0,-1-2-1,1 0 1,0-2 0,-2 2-1,2 0 1,-1-1 0,1 1-1,-1 0 1,0-1 0,4-2 0,4-2 120,0 0 1,0 0-1,-1-1 1,0 0 0,0-1-1,0 0 1,-1-1 0,0 0-1,0 0 1,11-16 0,-5 7-167,-11 14 65,-2-1 0,2 2 0,-2-2 0,0 0 0,1 0 0,-1 2 0,0-2 0,1 0 0,-2 0 0,1 0 0,0-6 0,-7-7 342,4 15-392,1 1-1,1 1 1,-1-1 0,1 0 0,-1-1 0,1 1 0,0 1 0,-2-1-1,2-1 1,0 1 0,-1 0 0,1-1 0,0 1 0,0 1 0,0-1-1,0 0 1,0-1 0,0 1 0,0-3 0,-12-11 463,11 13-457,0 0-1,-1 0 1,1 1-1,-2-2 1,2 2-1,1 0 1,-1-2-1,0 2 1,-1-2-1,1 1 1,1 0-1,-1 0 1,-1-3-1,0 1 67,-1-1 0,-1 1 0,2 0-1,-2 0 1,0 0 0,1 1 0,-2 0 0,1 0 0,0 0 0,0-1-1,-1 2 1,-4-2 0,7 4 161,-37 17-71,31-11-207,1 2 0,1 0 1,1 1-1,-2-1 0,2 1 0,-5 12 1,2-6 23,-21 64 93,28-76-103,1-1-1,-1 1 1,1 0 0,-1 1 0,1-2 0,0 1-1,0-1 1,0 1 0,0-1 0,0 1-1,0 1 1,1-1 0,-1-1 0,1 1 0,-1-1-1,1 1 1,1 0 0,-1-1 0,0 1-1,1-1 1,-1 0 0,0 0 0,2 1 0,-2-1-1,0 0 1,2 0 0,0 0 0,3 3 0,-3-3 1,-1 0 0,1 0 0,-1 0 0,1-1 1,1 0-1,-1 2 0,0-2 0,0-1 1,1 1-1,-2 1 0,2-2 0,-1 1 1,1-1-1,0 0 0,-2 0 0,2 0 1,-1 0-1,1 0 0,0-1 0,-2 1 1,2-2-1,-1 2 0,1-1 0,3-3 0,63-19 22,-67 22-20,0 1-1,-1 0 1,1-2-1,-1 2 0,1 0 1,0 2-1,-1-2 0,1 0 1,-1 0-1,0 1 0,0-1 1,1 1-1,-1 0 0,1-1 1,0 2-1,-2-1 0,1 0 1,1 1-1,-2-1 0,2 0 1,-2 2-1,2-2 0,-2 0 1,0 2-1,3 1 0,3 5 26,-3-4-75,0 0 0,-1 2 0,0-2-1,0 1 1,-1 1 0,1-2 0,-1 2 0,0-1 0,-1 1 0,0-1 0,1 1 0,-1 8-1,0-12 1577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1 664,'0'0'4162,"-15"9"-747,3 35-72,-3 5-1108,1 60 310,14 153-1122,1-251-1394,-1 0 0,3 0-1,-2 0 1,2 0 0,-1-1 0,2 2-1,0-2 1,1 1 0,-1-2 0,10 17 0,-8-21-20,-1 1 0,1-1 1,0 1-1,0-1 0,-1 0 0,2-1 1,-1 1-1,1-1 0,0-1 1,0 1-1,1-2 0,-2 1 0,2-1 1,0 1-1,0-2 0,-1 0 1,1 1-1,0-1 0,0-1 1,-1 0-1,1 0 0,0-1 0,0 1 1,0-2-1,-1 0 0,0 1 1,1-2-1,-1 0 0,0 1 0,1-2 1,-2 1-1,8-6 0,12-5-1141,-2 0-1,41-34 1,-52 36-1374,-1-1 0,1 0 0,15-22-1,-15 13-533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72,'-37'16'3590,"32"-15"-3327,0 0 1,0 0 0,0 2 0,-1 0 0,1-2-1,1 2 1,-1 0 0,-5 5 0,-7 3 233,16-10-443,-2-1 0,1 1 0,0 0 0,0 1-1,-1-2 1,2 1 0,-2 0 0,2 2-1,0-2 1,-2 1 0,2-1 0,-1 1 0,1 0-1,0 0 1,-2 0 0,3 0 0,-1 0 0,0 0-1,-1-1 1,1 2 0,0 3 0,-6 19 242,7-24-274,-1 1 0,0 0 0,1 0 1,-2-1-1,2 0 0,-1 2 1,1-2-1,0 0 0,0 2 0,-1-2 1,1 1-1,0 0 0,0-1 0,0 1 1,1 0-1,-1 0 0,0-1 1,0 2-1,1-2 0,-1 0 0,2 0 1,-2 2-1,1-2 0,-1 1 0,1-1 1,0 0-1,1 1 0,-2-1 1,1 0-1,0 0 0,1 1 0,-1-1 1,0 0-1,1 1 0,-1-1 0,1-1 1,0 1-1,-1 0 0,3 1 0,31 15 149,1-1-1,46 13 1,-15-6-64,-59-19-98,0-1 0,0 1 0,0 0 0,-1 0 0,0-1 0,-1 3 0,2-1 0,-3 0 1,2 0-1,-1 2 0,7 7 0,-12-11 51,1-2 0,-1 1-1,0 1 1,1 0 0,-1-1 0,-1 1 0,1-1 0,-1 1 0,2 0 0,-2-1-1,0 1 1,1-1 0,-1 1 0,0 0 0,-1-1 0,1 1 0,0-1 0,0 1-1,-2-1 1,2 1 0,-1 0 0,0-1 0,-1 1 0,2-1 0,-1 0 0,0 0 0,-2 1-1,2-2 1,0 2 0,-1-1 0,0 0 0,0 0 0,0 0 0,1-1 0,-6 4-1,-38 35 1129,30-25-781,1-1 1,-1-1-1,-36 22 0,-5-4 148,19-8-354,-2-2 1,-55 21 0,70-31-195,16-6-14,0-1 0,0 0 0,-1-1 0,1-1 0,1 1 1,-2 0-1,0-2 0,1 0 0,-14 2 0,19-3-238,2-2-1,0 2 0,-2 0 0,2-1 0,-1 1 0,1-1 1,0 1-1,-2-1 0,2-1 0,0 2 0,-1-1 0,1 0 0,0-1 1,-1 1-1,1 0 0,1-1 0,-1 1 0,-1 0 0,1 0 1,1-1-1,-1 1 0,0 0 0,1-2 0,-2 2 0,2 0 0,0-1 1,-1 0-1,1 0 0,0 1 0,0 0 0,0-2 0,0 2 0,0 0 1,0-2-1,0 2 0,0-1 0,0 0 0,1 0 0,1-3 1,-2-4-2243,0-6-348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98 206 716,'0'0'9005,"59"-30"-4795,-32 20-3511,-25 10-629,2-1-1,-1-1 1,1 2 0,-2-1 0,2-1 0,-1 0 0,1 1-1,-2 0 1,1-2 0,0 2 0,-1-2 0,5-2-1,20-22 196,-25 25-254,2 0 1,-1-1-1,0-1 0,0 2 0,0-1 0,0-1 1,-1 2-1,0-2 0,0 1 0,1-1 0,-2 0 1,0 1-1,1-1 0,0 1 0,-2-1 1,1 0-1,1-1 0,-2 1 0,1 0 0,-1 0 1,0-7-1,0 9-14,0 1 0,0 0 0,0-2 0,-1 2 1,1 0-1,0-1 0,0 1 0,-2 0 0,2-1 0,-1 1 1,1 0-1,-1 0 0,1-1 0,-1 2 0,-1-1 1,2 0-1,-1-1 0,0 1 0,-1 1 0,2-1 0,-1-1 1,0 2-1,0-1 0,-1 0 0,1 1 0,0-1 0,-1 1 1,1 0-1,0-2 0,-1 2 0,1 0 0,0 0 0,0 0 1,-1-1-1,1 1 0,0 0 0,-2 0 0,0 1 0,-52 7 74,48-5-10,2-3-34,1 0-1,-1 1 1,0 0-1,1-1 1,-1 3-1,1-2 1,0 0-1,-1 2 1,1-2-1,0 2 1,0 0 0,0-1-1,0 1 1,0-1-1,0 2 1,2-1-1,-2 1 1,1 0-1,-3 3 1,1 1 58,0-1 1,-2-1 0,1 1-1,-1-1 1,-11 8 0,11-8 23,1 0 0,-1-1 0,1 2 1,1-1-1,-9 11 0,12-14-91,0 1-1,0-2 0,0 2 1,0 0-1,1 0 1,0-2-1,0 2 0,1 0 1,-2 0-1,1 0 0,1 0 1,0 0-1,0 0 1,0-1-1,0 1 0,1 0 1,-1 0-1,2 0 0,-2 0 1,1 0-1,0 0 1,0-2-1,1 2 0,0 0 1,0-1-1,0 1 1,0-2-1,0 2 0,1-1 1,3 4-1,18 17-9,-19-19-9,-1 0 0,1 0-1,-1-1 1,1 1 0,0-1 0,2 0 0,-2 0-1,0 0 1,13 4 0,25 11-28,35 11-106,19-1-3372,-83-27 1586,-10-1 1100,1 1 0,-1-2 0,0 1 0,1-1 0,-1 0 0,1 0 0,-1 0 0,1 0 0,-1-1 0,2 1 0,3-3 0,5 2-1560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0 114 384,'1'6'7566,"10"28"-6680,-10-29-813,2 0 0,-2 1 0,0-1-1,-1 0 1,1 0 0,-1 0 0,2 1 0,-4 9-1,9 37 252,7 10 656,-11-32 847,-3-22-142,-2-22-151,-4-6-1008,5 19-510,1 0 0,-2-1 0,1 1-1,1 0 1,-1-1 0,1 1-1,0-2 1,-1 2 0,1 0 0,0 0-1,-2-1 1,2 1 0,0-2-1,0 2 1,0 0 0,0-1 0,0 0-1,2 1 1,-2-1 0,0 1-1,1 0 1,-1-2 0,4-9 16,-2 1 0,1-1 0,-2 0 0,0-15 0,1 14-6,-2 2 0,2-1 1,0-1-1,4-14 0,3-12 18,-7 34-47,-2 1 0,1 0 0,-1 0 0,1-1 1,0 1-1,1 0 0,-1 0 0,2 0 0,-2 0 0,2 0 0,-1 0 0,-1 2 0,2-2 0,1 0 0,-2 1 0,6-6 0,-4 7-83,0-2-1,0 1 1,-1 1 0,0-2-1,3 1 1,-3 1-1,1 0 1,0 0-1,1 0 1,-1 0-1,2 1 1,4-2 0,16 11-3754,2 18-3484,-16-17 4617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29 126 1056,'0'0'276,"0"-2"-1,-2 2 1,2-1 0,0 1-1,-2-4 2481,0 4-2480,2-1 0,0 1-1,-1 0 1,1 0-1,0 0 1,-1-1 0,1 1-1,0 0 1,-2 0-1,2 0 1,-1 0 0,1 0-1,0 0 1,-1 0-1,1 0 1,-1 0 0,1 0-1,0 0 1,-2 0 0,2 0-1,-1 0 1,1 0-1,0 0 1,-1 0 0,1 1-1,-2-1 1,1 0-170,1 1-1,-1-1 1,1 0 0,0 0-1,-2 2 1,2-2 0,-1 0 0,1 1-1,0-1 1,-1 0 0,1 1-1,0-1 1,-1 1 0,1-1 0,0 2-1,-2-2 1,2 1 0,0-1-1,0 1 1,0-1 0,0 2 0,-1-2-1,1 1 1,0-1 0,0 1-1,0 1 1,0 1-16,1 1 0,-1-1 0,2 1 0,-2 0 0,1-2 0,0 2 0,0 0 0,1-1 0,-1 1 0,4 5 0,-3-7-70,0 1 0,-1 1-1,1-2 1,-1 2-1,0 0 1,1-1 0,-1 1-1,0-1 1,-1 1 0,2 7-1,0-1 14,1-1 1,-1 2-1,2-2 0,0 1 1,0-1-1,1 0 0,0 0 1,2 0-1,-2-1 0,2 1 0,-1-1 1,2 0-1,-2-2 0,2 2 1,10 6-1,-15-12 135,28-2 805,-26-2-922,2 1-1,-2 0 1,1-1 0,-1 0 0,2-1 0,-2 1 0,0-1 0,0 0-1,1 0 1,-1 0 0,0-1 0,-1 0 0,1 0 0,-1-1 0,0 1 0,0-1-1,0 1 1,0-1 0,-2 0 0,2 0 0,-1-1 0,-1 0 0,3-7-1,33-42-4,-21 7 24,-12 37-48,0-1 0,-1 0 0,0 1 0,-1-2-1,3-20 1,-6 30-58,0 0-1,1 0 1,-1 1 0,2-1-1,-2-1 1,1 2 0,0-1-1,1 0 1,-1 1 0,0-1-1,4-3 1,-3 4-148,-1 0 0,0-1 1,1 1-1,-1-1 0,0 1 0,0-1 0,1 0 0,-1 1 0,-1-1 1,1 1-1,-1-6 0,-9 0-566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40 185 52,'0'0'3851,"30"-15"-308,-21 11-3126,-4 1-139,0 1 0,2-2-1,-2 1 1,-1-1 0,1 1 0,0-1 0,-1 0-1,1 0 1,-1-1 0,0 1 0,4-7-1,15-11 555,-20 21-753,-1 0 1,1-1-1,-2 0 0,2-1 1,-1 2-1,1-2 0,-2 1 1,2-1-1,-2 2 0,2-2 1,-2 1-1,0-2 0,2-1 1,11-36 1598,-14 40-1641,0 1 0,-1-1 0,1 0 0,0-1 0,-1 1-1,1 1 1,-2-1 0,2-1 0,-1 2 0,1-1 0,-1 0 0,-1 1-1,2-2 1,-1 1 0,0 1 0,1-1 0,-1 1 0,-1 0-1,1-1 1,1 1 0,-1-2 0,-1 2 0,1 0 0,0 0 0,-1 0-1,1-1 1,1 1 0,-1 0 0,0 0 0,-1 0 0,1 0-1,0 0 1,-1 0 0,2 1 0,-1-1 0,0 0 0,-1 0 0,0 2-1,-2-1-27,0-1 0,0 1 0,0 0-1,0-1 1,1 2 0,-1 0 0,0 0 0,0-1-1,1 2 1,-5 0 0,-25 30 7,25-28-16,2 2 0,-1-2 1,1 1-1,-1 1 0,2-1 1,0 2-1,-1-2 1,1 2-1,1 0 0,-6 13 1,5-8 5,1 0 0,0 0 0,1 0 0,1 0 0,-2 15 0,4-23-6,0-1 0,0 0 0,0 1 0,1-1 0,1 1 0,-2-1 0,1 0 1,0 0-1,2 1 0,-2-1 0,2 0 0,-2 0 0,2 0 0,-1 0 0,1-2 0,-1 2 1,1 0-1,1-1 0,5 6 0,1 0-5,-5-5 6,1 1 0,-1-1 0,0 0 0,0 0 0,2-2 0,-2 2 0,1-1 0,1-1 0,-2 1 0,12 2 1,-5-2-73,-2-1 1,0-1 0,2 1-1,-2-1 1,1-1 0,0 0 0,0 0-1,0-1 1,13-3 0,-13 0-1188,1 1 0,-1 0 0,0-1 0,18-11 0,23-14-5392,-49 18 4257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17 142 1264,'-17'-6'4909,"17"19"-574,3 13-3874,-3 40 1830,0-44-475,0-47-334,14-17-694,-13 27-695,0 1 0,3 0 0,-1-1 0,1 2-1,1-1 1,0 1 0,2-1 0,7-13 0,-13 24-113,2-1 1,-1 2-1,1-1 1,1-1-1,-1 2 1,-1-1-1,2 0 1,-1 2-1,0-1 0,1 0 1,-1 0-1,1 0 1,0 1-1,0 0 1,0-1-1,-1 1 1,1 0-1,0 1 1,0-1-1,0 1 1,0 0-1,8 0 1,23-3-3421,-3-9-4426,-23 11 4742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685 0 556,'12'8'20151,"-21"-8"-22016,6 0 2251,1 5-328,1-3 1,-2 3 0,2-3-1,-2 3 1,2-3 0,-2 1-1,0 0 1,0 0-1,0 0 1,1-1 0,-1 1-1,-1-1 1,1 0 0,0 0-1,-5 2 1,-19 17 372,-33 73-79,57-90-321,0 0 0,2 2 1,-2-2-1,2 2 1,-1-1-1,1 0 0,-1 0 1,1 1-1,-1 8 1,-13 26 384,1 14-64,-17 30-94,31-80-255,0 0 0,-1-1 0,-1 1 0,2-1 0,-1 1 0,0-1 0,-1 1 1,1-1-1,-2 1 0,-1 3 0,2-4 1,0 0 0,0 0 0,1 1 0,-1-1-1,1 1 1,0-1 0,-1 1 0,2-1 0,-1 1 0,1 4 0,-16 51 69,16-55-70,-1 2 1,1-2-1,-1 0 0,-1 1 1,1-1-1,-1 0 1,1-1-1,-6 9 1,6-9 12,-2 1 0,1 2 1,0-2-1,0 0 0,1 1 1,-1-1-1,2 1 1,-1 0-1,0 4 0,-12 33 301,10-36-268,0 0-1,1-1 1,0-1-1,1 2 1,-1 1-1,1-1 1,0-1-1,-1 11 1,2-12-33,-1 2 1,1-1-1,-2-1 1,1 2-1,0 0 1,-1-2-1,1 0 1,-6 10-1,4-8 0,2-2-1,-2 0 1,1 2-1,1-1 1,0-1-1,-1 2 1,1-2-1,-1 12 1,2-2 70,-2-2-1,0 2 1,-1-1 0,-5 16-1,-6 50 392,12-68-409,1 0-1,0 0 0,-2 2 1,-6 16-1,5-17-52,1 0-1,1-1 1,-1 1 0,0 20-1,-12 45 50,1 32-107,12-65 203,-2-2-1,0 1 1,-3-1-1,-20 68 1,12-33 72,13-72-233,1 1 0,0 1 0,-1-2 0,1 2 0,1-1 0,0 1 0,0-1-1,1 12 1,-1-13 1,2 1-1,-2-2 0,0 2 0,0-1 0,-2 1 1,2 0-1,-1-2 0,1 2 0,-2-1 0,1-1 1,-5 9-1,5-9 4,0 2 0,-1-1-1,2 1 1,-1 0 0,1-1 0,-2 1 0,2-1 0,2 0 0,-1 11 0,1-11-2,-2 0 0,1-1 0,-1 2 0,0-2 0,0 2 0,0-1 0,-1 0 0,1 0 0,-2-1 0,1 2 0,-1-2 0,1 2 0,0-2 0,-4 6 0,4-9 0,0 1 0,1 0-1,-2 0 1,2-1-1,0 2 1,-1-2-1,1 1 1,0 1-1,0-2 1,0 2 0,0-2-1,0 1 1,0 0-1,1 4 1,-2 21 2,-3-17-2,-1-2 1,1 2-1,1 0 1,-1-1-1,3 1 1,-2 0-1,2 0 1,-1 0-1,1-1 1,1 15-1,-14 69 278,8-74-200,3 0 0,-1 0 0,1 25-1,3-37-75,0-2-1,0 2 0,0-1 0,0 1 0,-1-2 0,-1 1 0,1 1 0,0-1 0,-1-1 0,-3 9 0,2-7-1,1 2 0,1-2 0,0 1-1,-1-1 1,2 2 0,0-1 0,0-1 0,0 1 0,3 12 0,0 11 5,-3-6 16,1-7-14,-1 0 0,-1 1 0,-1-1 0,0-1-1,-7 23 1,-6 102 371,13-134-345,1 1-1,0-1 0,1 1 0,-2 0 0,4 14 1,-1-18-28,-1 2 0,0-1 1,0 0-1,0-1 0,0 1 1,-1-1-1,-1 1 0,2 1 1,-3-1-1,2-1 1,-5 8-1,5-2-4,-2-1-1,2 1 1,-1 0 0,2-1-1,0 1 1,0 0 0,3 18-1,0-4 6,-3 14-26,-1-1-1,-11 64 1,-3 42 21,12-123 3,0 2 1,2-2-1,1 0 1,3 29-1,-2 8-3,15-5 0,-16-32 14,-2-14-14,2 1 0,0 0 0,0-1 0,0 0 0,2 1 0,-1-1 0,0 0 0,1 0 1,-1 0-1,6 10 0,-5-9 0,-1-1 0,0 2 0,1-1 0,-2 0 0,1 1 0,-1-1 0,-3 17 0,2 2 5,1 346 65,14-288-66,-14 372 567,15-388-556,1-10-1,-1-15-6,1 49 31,-2 43 0,1-67-37,1-9 6,-1-3-23,-1-3 18,1 30 6,1-7 0,-1-32 0,-13-41-12,0 0 1,0 0 0,1 0-1,-2 2 1,0-2 0,1 0-1,-2 2 1,3 5 0,-3-4-1,1 0 0,-1 2 0,3-2 1,-2 0-1,2 0 0,3 8 1,-4-7-2,1-1-1,0 2 1,-2-1 0,2 1 0,-1-2 0,-1 14 0,14 31 1,-2-10-14,-10-37 15,0 1-1,-1-1 1,0 1 0,1 0 0,-2 1 0,0-2-1,1 13 1,-1-13 0,-1-1 1,0 0-1,2-1 0,-1 1 0,1 0 1,-1 0-1,0 1 0,1-3 0,3 8 1,-2-6 1,-1 1 0,-1-3 0,2 3 0,-2-1 0,1 0 1,-1 0-1,-1 0 0,1 1 0,1 6 0,27 51-9,-27-57 6,0 2-1,0-1 1,1 1 0,-2-2-1,2 2 1,1-1 0,3 7-1,15 38 28,-22-48-24,2 1 0,-1-1 0,-1 0 0,2 1 0,-1-1 0,2 1 0,-2-1 0,1 0 0,0 0 0,0-1-1,5 7 1,-4-6-4,-2 0 0,2-1-1,-2 1 1,2 0-1,-2 0 1,1 0-1,1 1 1,-2-1-1,0-1 1,-1 3-1,3 4 1,-3-6 2,0-1 0,2-1 0,-2 2 0,0-2 0,1 1 0,-1 0 0,1 0 0,1-1 0,-2 1 0,1-1 0,1 2 0,-2-2 0,1 1 0,0-1 1,1 0-1,-1 1 0,1-1 0,2 2 0,-1-2 2,-2 1 1,0-1-1,2 2 0,-1-2 1,-1 2-1,2-1 1,-2 0-1,1 1 0,-1-1 1,0 0-1,1 1 1,-2-1-1,1 0 1,1 1-1,-2 0 0,1 0 1,-1 0-1,0-1 1,0 5-1,6 3 10,-5-8-8,0-2-1,-1 1 1,2 0-1,-2 1 1,1-2-1,-1 1 0,2 1 1,-2-1-1,1 0 1,-1 1-1,0-1 1,1-1-1,-1 2 1,0-1-1,0 0 1,0 1-1,0-1 0,0 2 1,2 3 14,-1-2 0,2 1 0,-1 1 0,0-2 0,1 2 0,0-2 0,0 0 0,0 0 0,4 5 0,-7-8-18,1-1 1,-1 0-1,0 0 0,0 0 1,0 2-1,1-2 0,-1 0 0,0 0 1,0 1-1,0-1 0,2 0 1,-2 0-1,0 2 0,0-2 1,0 0-1,0 0 0,0 1 1,0-1-1,0 0 0,1 1 1,-1-1-1,0 0 0,0 2 0,0-2 1,0 0-1,0 1 0,0-1 1,-1 0-1,1 0 0,0 2 1,0-2-1,0 0 0,0 1 1,0-1-1,0 0 0,-2 1 1,5 11 163,27 21 133,-28-31-292,0-1 1,1 0 0,-2 1 0,0 1 0,2-2-1,-1 0 1,-1 2 0,0-1 0,1 0-1,-1 0 1,1 1 0,-1-1 0,0 0 0,-1 1-1,2-1 1,-2 1 0,1-1 0,-1 0-1,2 1 1,-2 3 0,4-3 10,-4-3-15,0 0 0,0 0 1,0 0-1,0 1 0,0-1 1,0 0-1,0 0 0,0 0 1,0 0-1,1 1 0,-1-1 1,0 0-1,0 0 0,0 0 1,0 0-1,0 0 0,0 0 1,0 2-1,2-2 0,-2 0 1,0 0-1,0 0 0,0 0 1,0 0-1,0 0 0,1 0 1,-1 0-1,0 0 0,0 0 0,0 0 1,0 0-1,1 0 0,-1 0 1,0 0-1,0 0 0,0 0 1,0 0-1,2 0 0,-2 0 1,0 0-1,0 0 0,0 0 1,0 0-1,1 0 0,-1 0 1,0 0-1,0 0 0,0 0 1,0 0-1,0-2 0,2 2 1,-2 0-1,0 0 0,0 0 1,0 0-1,0 0 0,0 0 1,0-1-1,0 1 0,0 0 1,0 0-1,1 0 0,-1 0 1,0-1-1,-1 2 0,1-1 0,0 0 0,0 1 0,0-1 1,0 2-1,0-2 0,0 1 0,-2-1 0,2 2 0,0-2 0,0 0 0,0 1 0,2-1 0,-2 1 0,0-1 1,0 2-1,0-2 0,0 1 0,0-1 0,0 0 0,1 2 0,-1-2 0,0 1 0,0-1 0,0 0 1,1 1-1,-1-1 0,0 0 0,2 2 0,-2-2 0,0 0 0,1 1 0,-1-1 0,0 0 0,2 0 1,-2 0-1,1 2 0,-1-2 0,1 0 0,-1 0-17,0 0 1,2 0-1,-2 0 0,0 0 0,0 0 1,1 0-1,-1 1 0,0-1 1,0 0-1,0 0 0,2 0 1,-2 0-1,0 0 0,0 0 1,0 1-1,0-1 0,1 0 1,-1 0-1,0 0 0,0 0 1,0 2-1,0-2 0,0 0 1,0 0-1,1 1 0,-1-1 1,0 0-1,0 0 0,0 0 0,0 2 1,0-2-1,0 0 0,0 0 1,0 1-1,0-1 0,0 0 1,0 0-1,0 0 0,0 1 1,0-1-1,-1 0 0,1 2-200,-1-2 0,-1 0 0,1 0 0,1 0 0,-2 0 0,1 0-1,0 0 1,-1 0 0,2 0 0,-1-2 0,-1 2 0,1 0 0,1 0 0,-1-1 0,-1 1-1,1 0 1,1-1 0,-2 1 0,1-2 0,1 2 0,-1-1 0,1 1 0,-2-2-1,1 2 1,1-1 0,-2 1 0,2-1 0,0-1 0,-1 1 0,1 1 0,0-2-1,-1 0 1,-16-52-8471,6 25 3385,8 4 1164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15 835 476,'0'0'1193,"-2"-24"1460,0 23-2605,2 1-1,-1 0 0,1 0 0,-2-1 0,2 1 1,-1 0-1,1-2 0,-1 2 0,1-1 0,0 1 1,-2 0-1,2-2 0,0 2 0,-1-1 0,1 1 1,0-1-1,-2 1 0,2-2 0,0 2 0,0-1 1,0 1-1,0-2 0,0 1 0,-1 1 0,1-1 1,0 1-1,0-2 0,0 2 0,0-1 0,0 1 1,1-2-1,-1 1 0,0 1 0,0-1 0,0 1 1,0-2-1,2 2 0,-2-1 0,0 1 0,0-2 1,1 2-1,-1-1 0,0 1 0,2 0 0,-2-1 1,1 1-1,-1-2 0,1 2 0,-1 0 0,0-1 1,2 1-1,-2 0 0,3-2 0,-1 1 799,-3 1-739,1 0 0,0-1-1,0 1 1,0 0 0,0-2-1,0 2 1,0 0 0,0-1-1,0 1 1,-1-2 0,1 2-1,1 0 1,-1-1 0,0 1 0,0 0-1,0-1 1,0 1 0,0 0-1,0-2 1,0 2 0,0 0-1,1-1 1,-1 1 0,0 0-1,0-2 1,0 2 0,2 0-1,-2 0 1,0-1 0,0 1-1,1 0 1,-1 0 0,0-1-1,2 1 1,-2 0 0,0 0-1,0 0 1,1 0 0,-1-2-1,1 2 1,-1 0 0,0 0-1,2 0 1,-2 0 0,0 0-1,1 0 1,-1 0 0,0 0 0,2 0-1,-2 0 1,2 0 1292,21-15 1773,-23 13-3146,1 2 0,-1 0 0,2 0 0,-2-1-1,1 1 1,-1 0 0,0 0 0,1 0 0,-1 0 0,2 0 0,-2 0-1,1 0 1,-1 0 0,2 0 0,-2 0 0,0 0 0,1 0 0,-1 0 0,1 0-1,-1 0 1,2 0 0,-2 0 0,1 0 0,-1 1 0,0-1 0,2 0-1,-2 0 1,1 2 0,-1-2 0,0 0 0,1 0 0,-1 1 0,0-1-1,2 0 1,-2 1 0,0-1 0,0 2 0,1-2 0,-1 0 0,0 1 0,0-1-1,0 2 1,0-2 0,2 1 0,-2-1 0,0 0 0,0 2 0,0-2-1,0 1 1,0-1 0,0 1 0,0-1 0,0 2 0,42 9 1179,3 28 763,-43-36-1882,42 24 399,-32-20-353,-9-5-73,0 0 0,0-1 1,0 1-1,-1 0 0,1 0 1,1-2-1,-1 1 1,0 1-1,1-1 0,-1-1 1,1 0-1,-1 1 0,4-1 1,-4 0-34,1 0 0,-1 0 0,0 2 0,1-2 0,-1 1 1,-1 1-1,3-1 0,-3-1 0,1 1 0,0 2 0,0-1 0,0-1 0,-1 0 0,1 2 0,0-1 1,4 5-1,13 8 86,-12-9-107,-6-5-2,-1 0 1,0-1-1,1 2 0,-1-1 1,2 1-1,-2-2 1,1 1-1,1-1 0,-2 1 1,0-1-1,2 0 0,-1 2 1,-1-2-1,2 0 1,-2 0-1,1 0 0,0 0 1,0 0-1,1 0 0,-2 0 1,0-2-1,2 2 0,-1 0 1,-1-1-1,2 1 1,1-3-1,72-23 98,-74 26-107,19-13 40,-21 12-24,2-1 1,-2 2 0,1-1 0,-1-1-1,2 2 1,-1-1 0,-1 1-1,1-1 1,1 1 0,-2-2 0,1 2-1,1 0 1,-2-1 0,1 1 0,0 0-1,1-2 1,-1 2 0,-1 0-1,2 0 1,0 0 0,1 0 320,27-7 182,-30 6-448,4-2-5,-1 2 0,0-2 0,1 2 0,-1-2 0,-1 0 0,1 0 0,0 0 0,-2 1 0,2-1 0,0-1 0,-2 1 1,1 0-1,1-1 0,-2 1 0,0-1 0,1 1 0,-1-1 0,-1 0 0,3-8 0,12-133 910,-16 119-909,1-6 21,0 0-1,3 0 0,8-47 1,18-145 82,-13 113 23,-15 101-141,1 1-1,-1-1 1,-1-1-1,0 1 0,-1-14 1,1 0 65,0 23-91,-5-2-758,-9 4-2509,5 4 2089,-22 0-16932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804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9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271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Einer</a:t>
            </a:r>
            <a:r>
              <a:rPr lang="en-US" dirty="0"/>
              <a:t> in den </a:t>
            </a:r>
            <a:r>
              <a:rPr lang="en-US" dirty="0" err="1"/>
              <a:t>Kommentaren</a:t>
            </a:r>
            <a:r>
              <a:rPr lang="en-US" dirty="0"/>
              <a:t> </a:t>
            </a:r>
            <a:r>
              <a:rPr lang="en-US" dirty="0" err="1"/>
              <a:t>meint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ihm</a:t>
            </a:r>
            <a:r>
              <a:rPr lang="en-US" dirty="0"/>
              <a:t> in der </a:t>
            </a:r>
            <a:r>
              <a:rPr lang="en-US" dirty="0" err="1"/>
              <a:t>Nähe</a:t>
            </a:r>
            <a:r>
              <a:rPr lang="en-US" dirty="0"/>
              <a:t> war und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geklappt</a:t>
            </a:r>
            <a:r>
              <a:rPr lang="en-US" dirty="0"/>
              <a:t> hat – bin mir da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sicher</a:t>
            </a:r>
            <a:r>
              <a:rPr lang="en-US"/>
              <a:t> 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0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PINGO QUIZ: </a:t>
            </a:r>
            <a:r>
              <a:rPr lang="de-DE" dirty="0" err="1"/>
              <a:t>SQLi</a:t>
            </a:r>
            <a:endParaRPr lang="de-DE" dirty="0"/>
          </a:p>
          <a:p>
            <a:endParaRPr lang="de-DE" dirty="0"/>
          </a:p>
          <a:p>
            <a:r>
              <a:rPr lang="de-DE" dirty="0"/>
              <a:t>NoSQL, XML/XPATH , SMTP, LDAP, OS-</a:t>
            </a:r>
            <a:r>
              <a:rPr lang="de-DE" dirty="0" err="1"/>
              <a:t>Commands</a:t>
            </a:r>
            <a:r>
              <a:rPr lang="de-DE" dirty="0"/>
              <a:t>, ….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0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97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408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199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760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path-traversal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haben wir hier auch! (ist aber in dem Fall das geringere Übel)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56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 err="1"/>
              <a:t>Angriffstools</a:t>
            </a:r>
            <a:r>
              <a:rPr lang="en-US" dirty="0"/>
              <a:t> </a:t>
            </a:r>
            <a:r>
              <a:rPr lang="en-US" dirty="0" err="1"/>
              <a:t>nachladen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</a:t>
            </a:r>
            <a:r>
              <a:rPr lang="en-US" dirty="0" err="1"/>
              <a:t>richtige</a:t>
            </a:r>
            <a:r>
              <a:rPr lang="en-US" dirty="0"/>
              <a:t> shell </a:t>
            </a:r>
            <a:r>
              <a:rPr lang="en-US" dirty="0" err="1"/>
              <a:t>aufmachen</a:t>
            </a:r>
            <a:endParaRPr lang="en-US" dirty="0"/>
          </a:p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ausbreiten</a:t>
            </a:r>
            <a:r>
              <a:rPr lang="en-US" dirty="0"/>
              <a:t>, </a:t>
            </a:r>
            <a:r>
              <a:rPr lang="en-US" dirty="0" err="1"/>
              <a:t>datenbanken</a:t>
            </a:r>
            <a:r>
              <a:rPr lang="en-US" dirty="0"/>
              <a:t> </a:t>
            </a:r>
            <a:r>
              <a:rPr lang="en-US" dirty="0" err="1"/>
              <a:t>auslesen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465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500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https://portswigger.net/web-security/os-command-injection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52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11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615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almost every programming language has a “</a:t>
            </a:r>
            <a:r>
              <a:rPr lang="en-US" dirty="0" err="1"/>
              <a:t>mkdir</a:t>
            </a:r>
            <a:r>
              <a:rPr lang="en-US" dirty="0"/>
              <a:t>()” function -&gt; no need for a </a:t>
            </a:r>
            <a:r>
              <a:rPr lang="en-US" dirty="0" err="1"/>
              <a:t>os</a:t>
            </a:r>
            <a:r>
              <a:rPr lang="en-US" dirty="0"/>
              <a:t> command execution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1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07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54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Ziele</a:t>
            </a:r>
            <a:r>
              <a:rPr lang="en-US" dirty="0"/>
              <a:t>: </a:t>
            </a:r>
            <a:r>
              <a:rPr lang="en-US" dirty="0" err="1"/>
              <a:t>bestehende</a:t>
            </a:r>
            <a:r>
              <a:rPr lang="en-US" dirty="0"/>
              <a:t> Files </a:t>
            </a:r>
            <a:r>
              <a:rPr lang="en-US" dirty="0" err="1"/>
              <a:t>überschreiben</a:t>
            </a:r>
            <a:r>
              <a:rPr lang="en-US" dirty="0"/>
              <a:t>, DoS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424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753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https://wiki.selfhtml.org/wiki/PHP/Tutorials/File_Upload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504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18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2854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558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82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835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1190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309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0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8456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992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327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25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802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823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055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80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23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6553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6380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7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Injections -&gt; Billion </a:t>
            </a:r>
            <a:r>
              <a:rPr lang="en-US"/>
              <a:t>Laughs Attack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7710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24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37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18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</a:t>
            </a:r>
            <a:r>
              <a:rPr lang="de-DE" dirty="0" err="1"/>
              <a:t>mysqli</a:t>
            </a:r>
            <a:r>
              <a:rPr lang="de-DE" dirty="0"/>
              <a:t> eigentlich recht umständlich. Bei </a:t>
            </a:r>
            <a:r>
              <a:rPr lang="de-DE" dirty="0" err="1"/>
              <a:t>pdo</a:t>
            </a:r>
            <a:r>
              <a:rPr lang="de-DE" dirty="0"/>
              <a:t> einfacher. Und bei anderen Sprachen erst recht einfacher.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932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ORMs </a:t>
            </a:r>
            <a:r>
              <a:rPr lang="en-US" dirty="0" err="1"/>
              <a:t>aufpassen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nicht</a:t>
            </a:r>
            <a:r>
              <a:rPr lang="en-US" dirty="0"/>
              <a:t> erst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vulnerable Statements </a:t>
            </a:r>
            <a:r>
              <a:rPr lang="en-US" dirty="0" err="1"/>
              <a:t>reinschreibt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67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476.xml"/><Relationship Id="rId273" Type="http://schemas.openxmlformats.org/officeDocument/2006/relationships/image" Target="../media/image930.png"/><Relationship Id="rId294" Type="http://schemas.openxmlformats.org/officeDocument/2006/relationships/customXml" Target="../ink/ink502.xml"/><Relationship Id="rId299" Type="http://schemas.openxmlformats.org/officeDocument/2006/relationships/customXml" Target="../ink/ink507.xml"/><Relationship Id="rId303" Type="http://schemas.openxmlformats.org/officeDocument/2006/relationships/customXml" Target="../ink/ink511.xml"/><Relationship Id="rId42" Type="http://schemas.openxmlformats.org/officeDocument/2006/relationships/customXml" Target="../ink/ink459.xml"/><Relationship Id="rId21" Type="http://schemas.openxmlformats.org/officeDocument/2006/relationships/image" Target="../media/image1010.png"/><Relationship Id="rId47" Type="http://schemas.openxmlformats.org/officeDocument/2006/relationships/customXml" Target="../ink/ink464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image" Target="../media/image2010.png"/><Relationship Id="rId242" Type="http://schemas.openxmlformats.org/officeDocument/2006/relationships/customXml" Target="../ink/ink471.xml"/><Relationship Id="rId263" Type="http://schemas.openxmlformats.org/officeDocument/2006/relationships/image" Target="../media/image880.png"/><Relationship Id="rId268" Type="http://schemas.openxmlformats.org/officeDocument/2006/relationships/customXml" Target="../ink/ink484.xml"/><Relationship Id="rId284" Type="http://schemas.openxmlformats.org/officeDocument/2006/relationships/customXml" Target="../ink/ink492.xml"/><Relationship Id="rId289" Type="http://schemas.openxmlformats.org/officeDocument/2006/relationships/customXml" Target="../ink/ink497.xml"/><Relationship Id="rId37" Type="http://schemas.openxmlformats.org/officeDocument/2006/relationships/customXml" Target="../ink/ink454.xml"/><Relationship Id="rId11" Type="http://schemas.openxmlformats.org/officeDocument/2006/relationships/image" Target="../media/image510.png"/><Relationship Id="rId53" Type="http://schemas.openxmlformats.org/officeDocument/2006/relationships/customXml" Target="../ink/ink470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53" Type="http://schemas.openxmlformats.org/officeDocument/2006/relationships/image" Target="../media/image2310.png"/><Relationship Id="rId258" Type="http://schemas.openxmlformats.org/officeDocument/2006/relationships/customXml" Target="../ink/ink479.xml"/><Relationship Id="rId261" Type="http://schemas.openxmlformats.org/officeDocument/2006/relationships/image" Target="../media/image870.png"/><Relationship Id="rId266" Type="http://schemas.openxmlformats.org/officeDocument/2006/relationships/customXml" Target="../ink/ink483.xml"/><Relationship Id="rId274" Type="http://schemas.openxmlformats.org/officeDocument/2006/relationships/customXml" Target="../ink/ink487.xml"/><Relationship Id="rId279" Type="http://schemas.openxmlformats.org/officeDocument/2006/relationships/image" Target="../media/image960.png"/><Relationship Id="rId287" Type="http://schemas.openxmlformats.org/officeDocument/2006/relationships/customXml" Target="../ink/ink495.xml"/><Relationship Id="rId295" Type="http://schemas.openxmlformats.org/officeDocument/2006/relationships/customXml" Target="../ink/ink503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customXml" Target="../ink/ink465.xml"/><Relationship Id="rId27" Type="http://schemas.openxmlformats.org/officeDocument/2006/relationships/image" Target="../media/image1310.png"/><Relationship Id="rId282" Type="http://schemas.openxmlformats.org/officeDocument/2006/relationships/image" Target="../media/image436.png"/><Relationship Id="rId139" Type="http://schemas.openxmlformats.org/officeDocument/2006/relationships/image" Target="../media/image540.png"/><Relationship Id="rId147" Type="http://schemas.openxmlformats.org/officeDocument/2006/relationships/image" Target="../media/image580.png"/><Relationship Id="rId290" Type="http://schemas.openxmlformats.org/officeDocument/2006/relationships/customXml" Target="../ink/ink498.xml"/><Relationship Id="rId304" Type="http://schemas.openxmlformats.org/officeDocument/2006/relationships/image" Target="../media/image437.png"/><Relationship Id="rId51" Type="http://schemas.openxmlformats.org/officeDocument/2006/relationships/customXml" Target="../ink/ink468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474.xml"/><Relationship Id="rId251" Type="http://schemas.openxmlformats.org/officeDocument/2006/relationships/image" Target="../media/image2210.png"/><Relationship Id="rId256" Type="http://schemas.openxmlformats.org/officeDocument/2006/relationships/customXml" Target="../ink/ink478.xml"/><Relationship Id="rId264" Type="http://schemas.openxmlformats.org/officeDocument/2006/relationships/customXml" Target="../ink/ink482.xml"/><Relationship Id="rId269" Type="http://schemas.openxmlformats.org/officeDocument/2006/relationships/image" Target="../media/image911.png"/><Relationship Id="rId277" Type="http://schemas.openxmlformats.org/officeDocument/2006/relationships/image" Target="../media/image950.png"/><Relationship Id="rId285" Type="http://schemas.openxmlformats.org/officeDocument/2006/relationships/customXml" Target="../ink/ink493.xml"/><Relationship Id="rId298" Type="http://schemas.openxmlformats.org/officeDocument/2006/relationships/customXml" Target="../ink/ink506.xml"/><Relationship Id="rId38" Type="http://schemas.openxmlformats.org/officeDocument/2006/relationships/customXml" Target="../ink/ink455.xml"/><Relationship Id="rId17" Type="http://schemas.openxmlformats.org/officeDocument/2006/relationships/image" Target="../media/image810.png"/><Relationship Id="rId46" Type="http://schemas.openxmlformats.org/officeDocument/2006/relationships/customXml" Target="../ink/ink463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customXml" Target="../ink/ink486.xml"/><Relationship Id="rId280" Type="http://schemas.openxmlformats.org/officeDocument/2006/relationships/customXml" Target="../ink/ink490.xml"/><Relationship Id="rId137" Type="http://schemas.openxmlformats.org/officeDocument/2006/relationships/image" Target="../media/image530.png"/><Relationship Id="rId293" Type="http://schemas.openxmlformats.org/officeDocument/2006/relationships/customXml" Target="../ink/ink501.xml"/><Relationship Id="rId302" Type="http://schemas.openxmlformats.org/officeDocument/2006/relationships/customXml" Target="../ink/ink510.xml"/><Relationship Id="rId41" Type="http://schemas.openxmlformats.org/officeDocument/2006/relationships/customXml" Target="../ink/ink458.xml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473.xml"/><Relationship Id="rId254" Type="http://schemas.openxmlformats.org/officeDocument/2006/relationships/customXml" Target="../ink/ink477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496.xml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466.xml"/><Relationship Id="rId262" Type="http://schemas.openxmlformats.org/officeDocument/2006/relationships/customXml" Target="../ink/ink481.xml"/><Relationship Id="rId270" Type="http://schemas.openxmlformats.org/officeDocument/2006/relationships/customXml" Target="../ink/ink485.xml"/><Relationship Id="rId275" Type="http://schemas.openxmlformats.org/officeDocument/2006/relationships/image" Target="../media/image940.png"/><Relationship Id="rId283" Type="http://schemas.openxmlformats.org/officeDocument/2006/relationships/customXml" Target="../ink/ink491.xml"/><Relationship Id="rId291" Type="http://schemas.openxmlformats.org/officeDocument/2006/relationships/customXml" Target="../ink/ink499.xml"/><Relationship Id="rId296" Type="http://schemas.openxmlformats.org/officeDocument/2006/relationships/customXml" Target="../ink/ink504.xml"/><Relationship Id="rId300" Type="http://schemas.openxmlformats.org/officeDocument/2006/relationships/customXml" Target="../ink/ink508.xml"/><Relationship Id="rId44" Type="http://schemas.openxmlformats.org/officeDocument/2006/relationships/customXml" Target="../ink/ink461.xml"/><Relationship Id="rId31" Type="http://schemas.openxmlformats.org/officeDocument/2006/relationships/image" Target="../media/image1510.png"/><Relationship Id="rId52" Type="http://schemas.openxmlformats.org/officeDocument/2006/relationships/customXml" Target="../ink/ink469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9" Type="http://schemas.openxmlformats.org/officeDocument/2006/relationships/image" Target="../media/image442.png"/><Relationship Id="rId244" Type="http://schemas.openxmlformats.org/officeDocument/2006/relationships/customXml" Target="../ink/ink472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489.xml"/><Relationship Id="rId39" Type="http://schemas.openxmlformats.org/officeDocument/2006/relationships/customXml" Target="../ink/ink456.xml"/><Relationship Id="rId13" Type="http://schemas.openxmlformats.org/officeDocument/2006/relationships/image" Target="../media/image610.png"/><Relationship Id="rId260" Type="http://schemas.openxmlformats.org/officeDocument/2006/relationships/customXml" Target="../ink/ink480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494.xml"/><Relationship Id="rId34" Type="http://schemas.openxmlformats.org/officeDocument/2006/relationships/image" Target="../media/image3410.png"/><Relationship Id="rId50" Type="http://schemas.openxmlformats.org/officeDocument/2006/relationships/customXml" Target="../ink/ink467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50" Type="http://schemas.openxmlformats.org/officeDocument/2006/relationships/customXml" Target="../ink/ink475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488.xml"/><Relationship Id="rId292" Type="http://schemas.openxmlformats.org/officeDocument/2006/relationships/customXml" Target="../ink/ink500.xml"/><Relationship Id="rId297" Type="http://schemas.openxmlformats.org/officeDocument/2006/relationships/customXml" Target="../ink/ink505.xml"/><Relationship Id="rId40" Type="http://schemas.openxmlformats.org/officeDocument/2006/relationships/customXml" Target="../ink/ink457.xml"/><Relationship Id="rId45" Type="http://schemas.openxmlformats.org/officeDocument/2006/relationships/customXml" Target="../ink/ink462.xml"/><Relationship Id="rId157" Type="http://schemas.openxmlformats.org/officeDocument/2006/relationships/image" Target="../media/image630.png"/><Relationship Id="rId301" Type="http://schemas.openxmlformats.org/officeDocument/2006/relationships/customXml" Target="../ink/ink509.xml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52" Type="http://schemas.openxmlformats.org/officeDocument/2006/relationships/image" Target="../media/image850.png"/><Relationship Id="rId273" Type="http://schemas.openxmlformats.org/officeDocument/2006/relationships/customXml" Target="../ink/ink547.xml"/><Relationship Id="rId294" Type="http://schemas.openxmlformats.org/officeDocument/2006/relationships/customXml" Target="../ink/ink566.xml"/><Relationship Id="rId299" Type="http://schemas.openxmlformats.org/officeDocument/2006/relationships/image" Target="../media/image438.png"/><Relationship Id="rId303" Type="http://schemas.openxmlformats.org/officeDocument/2006/relationships/customXml" Target="../ink/ink57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33.xml"/><Relationship Id="rId16" Type="http://schemas.openxmlformats.org/officeDocument/2006/relationships/customXml" Target="../ink/ink519.xml"/><Relationship Id="rId242" Type="http://schemas.openxmlformats.org/officeDocument/2006/relationships/customXml" Target="../ink/ink529.xml"/><Relationship Id="rId263" Type="http://schemas.openxmlformats.org/officeDocument/2006/relationships/customXml" Target="../ink/ink542.xml"/><Relationship Id="rId268" Type="http://schemas.openxmlformats.org/officeDocument/2006/relationships/image" Target="../media/image930.png"/><Relationship Id="rId284" Type="http://schemas.openxmlformats.org/officeDocument/2006/relationships/customXml" Target="../ink/ink556.xml"/><Relationship Id="rId289" Type="http://schemas.openxmlformats.org/officeDocument/2006/relationships/customXml" Target="../ink/ink561.xml"/><Relationship Id="rId11" Type="http://schemas.openxmlformats.org/officeDocument/2006/relationships/image" Target="../media/image510.png"/><Relationship Id="rId32" Type="http://schemas.openxmlformats.org/officeDocument/2006/relationships/customXml" Target="../ink/ink527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31.xml"/><Relationship Id="rId253" Type="http://schemas.openxmlformats.org/officeDocument/2006/relationships/customXml" Target="../ink/ink537.xml"/><Relationship Id="rId258" Type="http://schemas.openxmlformats.org/officeDocument/2006/relationships/image" Target="../media/image880.png"/><Relationship Id="rId261" Type="http://schemas.openxmlformats.org/officeDocument/2006/relationships/customXml" Target="../ink/ink541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551.xml"/><Relationship Id="rId287" Type="http://schemas.openxmlformats.org/officeDocument/2006/relationships/customXml" Target="../ink/ink559.xml"/><Relationship Id="rId295" Type="http://schemas.openxmlformats.org/officeDocument/2006/relationships/customXml" Target="../ink/ink567.xml"/><Relationship Id="rId14" Type="http://schemas.openxmlformats.org/officeDocument/2006/relationships/customXml" Target="../ink/ink518.xml"/><Relationship Id="rId22" Type="http://schemas.openxmlformats.org/officeDocument/2006/relationships/customXml" Target="../ink/ink522.xml"/><Relationship Id="rId27" Type="http://schemas.openxmlformats.org/officeDocument/2006/relationships/image" Target="../media/image1310.png"/><Relationship Id="rId30" Type="http://schemas.openxmlformats.org/officeDocument/2006/relationships/customXml" Target="../ink/ink526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554.xml"/><Relationship Id="rId147" Type="http://schemas.openxmlformats.org/officeDocument/2006/relationships/image" Target="../media/image580.png"/><Relationship Id="rId290" Type="http://schemas.openxmlformats.org/officeDocument/2006/relationships/customXml" Target="../ink/ink562.xml"/><Relationship Id="rId304" Type="http://schemas.openxmlformats.org/officeDocument/2006/relationships/image" Target="../media/image437.png"/><Relationship Id="rId8" Type="http://schemas.openxmlformats.org/officeDocument/2006/relationships/customXml" Target="../ink/ink515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34.xml"/><Relationship Id="rId251" Type="http://schemas.openxmlformats.org/officeDocument/2006/relationships/customXml" Target="../ink/ink536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545.xml"/><Relationship Id="rId277" Type="http://schemas.openxmlformats.org/officeDocument/2006/relationships/customXml" Target="../ink/ink549.xml"/><Relationship Id="rId285" Type="http://schemas.openxmlformats.org/officeDocument/2006/relationships/customXml" Target="../ink/ink557.xml"/><Relationship Id="rId298" Type="http://schemas.openxmlformats.org/officeDocument/2006/relationships/customXml" Target="../ink/ink570.xml"/><Relationship Id="rId12" Type="http://schemas.openxmlformats.org/officeDocument/2006/relationships/customXml" Target="../ink/ink517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552.xml"/><Relationship Id="rId293" Type="http://schemas.openxmlformats.org/officeDocument/2006/relationships/customXml" Target="../ink/ink565.xml"/><Relationship Id="rId302" Type="http://schemas.openxmlformats.org/officeDocument/2006/relationships/customXml" Target="../ink/ink572.xml"/><Relationship Id="rId20" Type="http://schemas.openxmlformats.org/officeDocument/2006/relationships/customXml" Target="../ink/ink521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14.xml"/><Relationship Id="rId241" Type="http://schemas.openxmlformats.org/officeDocument/2006/relationships/image" Target="../media/image1710.png"/><Relationship Id="rId246" Type="http://schemas.openxmlformats.org/officeDocument/2006/relationships/customXml" Target="../ink/ink532.xml"/><Relationship Id="rId254" Type="http://schemas.openxmlformats.org/officeDocument/2006/relationships/image" Target="../media/image860.png"/><Relationship Id="rId259" Type="http://schemas.openxmlformats.org/officeDocument/2006/relationships/customXml" Target="../ink/ink540.xml"/><Relationship Id="rId267" Type="http://schemas.openxmlformats.org/officeDocument/2006/relationships/customXml" Target="../ink/ink544.xml"/><Relationship Id="rId288" Type="http://schemas.openxmlformats.org/officeDocument/2006/relationships/customXml" Target="../ink/ink560.xml"/><Relationship Id="rId220" Type="http://schemas.openxmlformats.org/officeDocument/2006/relationships/image" Target="../media/image309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25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548.xml"/><Relationship Id="rId283" Type="http://schemas.openxmlformats.org/officeDocument/2006/relationships/customXml" Target="../ink/ink555.xml"/><Relationship Id="rId291" Type="http://schemas.openxmlformats.org/officeDocument/2006/relationships/customXml" Target="../ink/ink563.xml"/><Relationship Id="rId296" Type="http://schemas.openxmlformats.org/officeDocument/2006/relationships/customXml" Target="../ink/ink568.xml"/><Relationship Id="rId300" Type="http://schemas.openxmlformats.org/officeDocument/2006/relationships/customXml" Target="../ink/ink571.xml"/><Relationship Id="rId10" Type="http://schemas.openxmlformats.org/officeDocument/2006/relationships/customXml" Target="../ink/ink516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13.xml"/><Relationship Id="rId9" Type="http://schemas.openxmlformats.org/officeDocument/2006/relationships/image" Target="../media/image442.png"/><Relationship Id="rId244" Type="http://schemas.openxmlformats.org/officeDocument/2006/relationships/customXml" Target="../ink/ink530.xml"/><Relationship Id="rId249" Type="http://schemas.openxmlformats.org/officeDocument/2006/relationships/customXml" Target="../ink/ink535.xml"/><Relationship Id="rId257" Type="http://schemas.openxmlformats.org/officeDocument/2006/relationships/customXml" Target="../ink/ink539.xml"/><Relationship Id="rId278" Type="http://schemas.openxmlformats.org/officeDocument/2006/relationships/customXml" Target="../ink/ink550.xml"/><Relationship Id="rId13" Type="http://schemas.openxmlformats.org/officeDocument/2006/relationships/image" Target="../media/image610.png"/><Relationship Id="rId18" Type="http://schemas.openxmlformats.org/officeDocument/2006/relationships/customXml" Target="../ink/ink520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543.xml"/><Relationship Id="rId281" Type="http://schemas.openxmlformats.org/officeDocument/2006/relationships/customXml" Target="../ink/ink553.xml"/><Relationship Id="rId286" Type="http://schemas.openxmlformats.org/officeDocument/2006/relationships/customXml" Target="../ink/ink558.xml"/><Relationship Id="rId34" Type="http://schemas.openxmlformats.org/officeDocument/2006/relationships/customXml" Target="../ink/ink528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512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538.xml"/><Relationship Id="rId271" Type="http://schemas.openxmlformats.org/officeDocument/2006/relationships/customXml" Target="../ink/ink546.xml"/><Relationship Id="rId276" Type="http://schemas.openxmlformats.org/officeDocument/2006/relationships/image" Target="../media/image970.png"/><Relationship Id="rId292" Type="http://schemas.openxmlformats.org/officeDocument/2006/relationships/customXml" Target="../ink/ink564.xml"/><Relationship Id="rId297" Type="http://schemas.openxmlformats.org/officeDocument/2006/relationships/customXml" Target="../ink/ink569.xml"/><Relationship Id="rId24" Type="http://schemas.openxmlformats.org/officeDocument/2006/relationships/customXml" Target="../ink/ink523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Relationship Id="rId301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252" Type="http://schemas.openxmlformats.org/officeDocument/2006/relationships/image" Target="../media/image850.png"/><Relationship Id="rId273" Type="http://schemas.openxmlformats.org/officeDocument/2006/relationships/customXml" Target="../ink/ink609.xml"/><Relationship Id="rId294" Type="http://schemas.openxmlformats.org/officeDocument/2006/relationships/customXml" Target="../ink/ink628.xml"/><Relationship Id="rId299" Type="http://schemas.openxmlformats.org/officeDocument/2006/relationships/customXml" Target="../ink/ink63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95.xml"/><Relationship Id="rId16" Type="http://schemas.openxmlformats.org/officeDocument/2006/relationships/customXml" Target="../ink/ink581.xml"/><Relationship Id="rId242" Type="http://schemas.openxmlformats.org/officeDocument/2006/relationships/customXml" Target="../ink/ink591.xml"/><Relationship Id="rId263" Type="http://schemas.openxmlformats.org/officeDocument/2006/relationships/customXml" Target="../ink/ink604.xml"/><Relationship Id="rId268" Type="http://schemas.openxmlformats.org/officeDocument/2006/relationships/image" Target="../media/image930.png"/><Relationship Id="rId284" Type="http://schemas.openxmlformats.org/officeDocument/2006/relationships/customXml" Target="../ink/ink618.xml"/><Relationship Id="rId289" Type="http://schemas.openxmlformats.org/officeDocument/2006/relationships/customXml" Target="../ink/ink623.xml"/><Relationship Id="rId11" Type="http://schemas.openxmlformats.org/officeDocument/2006/relationships/image" Target="../media/image510.png"/><Relationship Id="rId32" Type="http://schemas.openxmlformats.org/officeDocument/2006/relationships/customXml" Target="../ink/ink589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93.xml"/><Relationship Id="rId253" Type="http://schemas.openxmlformats.org/officeDocument/2006/relationships/customXml" Target="../ink/ink599.xml"/><Relationship Id="rId258" Type="http://schemas.openxmlformats.org/officeDocument/2006/relationships/image" Target="../media/image880.png"/><Relationship Id="rId261" Type="http://schemas.openxmlformats.org/officeDocument/2006/relationships/customXml" Target="../ink/ink603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613.xml"/><Relationship Id="rId287" Type="http://schemas.openxmlformats.org/officeDocument/2006/relationships/customXml" Target="../ink/ink621.xml"/><Relationship Id="rId295" Type="http://schemas.openxmlformats.org/officeDocument/2006/relationships/customXml" Target="../ink/ink629.xml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1310.png"/><Relationship Id="rId30" Type="http://schemas.openxmlformats.org/officeDocument/2006/relationships/customXml" Target="../ink/ink588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616.xml"/><Relationship Id="rId147" Type="http://schemas.openxmlformats.org/officeDocument/2006/relationships/image" Target="../media/image580.png"/><Relationship Id="rId290" Type="http://schemas.openxmlformats.org/officeDocument/2006/relationships/customXml" Target="../ink/ink624.xml"/><Relationship Id="rId64" Type="http://schemas.openxmlformats.org/officeDocument/2006/relationships/image" Target="../media/image4910.png"/><Relationship Id="rId8" Type="http://schemas.openxmlformats.org/officeDocument/2006/relationships/customXml" Target="../ink/ink577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96.xml"/><Relationship Id="rId251" Type="http://schemas.openxmlformats.org/officeDocument/2006/relationships/customXml" Target="../ink/ink598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607.xml"/><Relationship Id="rId277" Type="http://schemas.openxmlformats.org/officeDocument/2006/relationships/customXml" Target="../ink/ink611.xml"/><Relationship Id="rId285" Type="http://schemas.openxmlformats.org/officeDocument/2006/relationships/customXml" Target="../ink/ink619.xml"/><Relationship Id="rId298" Type="http://schemas.openxmlformats.org/officeDocument/2006/relationships/customXml" Target="../ink/ink632.xml"/><Relationship Id="rId12" Type="http://schemas.openxmlformats.org/officeDocument/2006/relationships/customXml" Target="../ink/ink57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614.xml"/><Relationship Id="rId293" Type="http://schemas.openxmlformats.org/officeDocument/2006/relationships/customXml" Target="../ink/ink627.xml"/><Relationship Id="rId20" Type="http://schemas.openxmlformats.org/officeDocument/2006/relationships/customXml" Target="../ink/ink583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62" Type="http://schemas.openxmlformats.org/officeDocument/2006/relationships/image" Target="../media/image4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6.xml"/><Relationship Id="rId241" Type="http://schemas.openxmlformats.org/officeDocument/2006/relationships/image" Target="../media/image1710.png"/><Relationship Id="rId246" Type="http://schemas.openxmlformats.org/officeDocument/2006/relationships/customXml" Target="../ink/ink594.xml"/><Relationship Id="rId254" Type="http://schemas.openxmlformats.org/officeDocument/2006/relationships/image" Target="../media/image860.png"/><Relationship Id="rId259" Type="http://schemas.openxmlformats.org/officeDocument/2006/relationships/customXml" Target="../ink/ink602.xml"/><Relationship Id="rId267" Type="http://schemas.openxmlformats.org/officeDocument/2006/relationships/customXml" Target="../ink/ink606.xml"/><Relationship Id="rId288" Type="http://schemas.openxmlformats.org/officeDocument/2006/relationships/customXml" Target="../ink/ink622.xml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87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610.xml"/><Relationship Id="rId283" Type="http://schemas.openxmlformats.org/officeDocument/2006/relationships/customXml" Target="../ink/ink617.xml"/><Relationship Id="rId291" Type="http://schemas.openxmlformats.org/officeDocument/2006/relationships/customXml" Target="../ink/ink625.xml"/><Relationship Id="rId296" Type="http://schemas.openxmlformats.org/officeDocument/2006/relationships/customXml" Target="../ink/ink630.xml"/><Relationship Id="rId300" Type="http://schemas.openxmlformats.org/officeDocument/2006/relationships/image" Target="../media/image440.png"/><Relationship Id="rId10" Type="http://schemas.openxmlformats.org/officeDocument/2006/relationships/customXml" Target="../ink/ink578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75.xml"/><Relationship Id="rId9" Type="http://schemas.openxmlformats.org/officeDocument/2006/relationships/image" Target="../media/image442.png"/><Relationship Id="rId244" Type="http://schemas.openxmlformats.org/officeDocument/2006/relationships/customXml" Target="../ink/ink592.xml"/><Relationship Id="rId249" Type="http://schemas.openxmlformats.org/officeDocument/2006/relationships/customXml" Target="../ink/ink597.xml"/><Relationship Id="rId257" Type="http://schemas.openxmlformats.org/officeDocument/2006/relationships/customXml" Target="../ink/ink601.xml"/><Relationship Id="rId278" Type="http://schemas.openxmlformats.org/officeDocument/2006/relationships/customXml" Target="../ink/ink612.xml"/><Relationship Id="rId13" Type="http://schemas.openxmlformats.org/officeDocument/2006/relationships/image" Target="../media/image610.png"/><Relationship Id="rId18" Type="http://schemas.openxmlformats.org/officeDocument/2006/relationships/customXml" Target="../ink/ink582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605.xml"/><Relationship Id="rId281" Type="http://schemas.openxmlformats.org/officeDocument/2006/relationships/customXml" Target="../ink/ink615.xml"/><Relationship Id="rId286" Type="http://schemas.openxmlformats.org/officeDocument/2006/relationships/customXml" Target="../ink/ink620.xml"/><Relationship Id="rId34" Type="http://schemas.openxmlformats.org/officeDocument/2006/relationships/customXml" Target="../ink/ink590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574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600.xml"/><Relationship Id="rId271" Type="http://schemas.openxmlformats.org/officeDocument/2006/relationships/customXml" Target="../ink/ink608.xml"/><Relationship Id="rId276" Type="http://schemas.openxmlformats.org/officeDocument/2006/relationships/image" Target="../media/image970.png"/><Relationship Id="rId292" Type="http://schemas.openxmlformats.org/officeDocument/2006/relationships/customXml" Target="../ink/ink626.xml"/><Relationship Id="rId297" Type="http://schemas.openxmlformats.org/officeDocument/2006/relationships/customXml" Target="../ink/ink631.xml"/><Relationship Id="rId24" Type="http://schemas.openxmlformats.org/officeDocument/2006/relationships/customXml" Target="../ink/ink585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/Relationships>
</file>

<file path=ppt/slides/_rels/slide93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658.xml"/><Relationship Id="rId273" Type="http://schemas.openxmlformats.org/officeDocument/2006/relationships/image" Target="../media/image930.png"/><Relationship Id="rId294" Type="http://schemas.openxmlformats.org/officeDocument/2006/relationships/customXml" Target="../ink/ink684.xml"/><Relationship Id="rId299" Type="http://schemas.openxmlformats.org/officeDocument/2006/relationships/customXml" Target="../ink/ink689.xml"/><Relationship Id="rId303" Type="http://schemas.openxmlformats.org/officeDocument/2006/relationships/customXml" Target="../ink/ink693.xml"/><Relationship Id="rId308" Type="http://schemas.openxmlformats.org/officeDocument/2006/relationships/customXml" Target="../ink/ink696.xml"/><Relationship Id="rId42" Type="http://schemas.openxmlformats.org/officeDocument/2006/relationships/customXml" Target="../ink/ink641.xml"/><Relationship Id="rId21" Type="http://schemas.openxmlformats.org/officeDocument/2006/relationships/image" Target="../media/image1010.png"/><Relationship Id="rId47" Type="http://schemas.openxmlformats.org/officeDocument/2006/relationships/customXml" Target="../ink/ink646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68" Type="http://schemas.openxmlformats.org/officeDocument/2006/relationships/image" Target="../media/image4050.png"/><Relationship Id="rId324" Type="http://schemas.openxmlformats.org/officeDocument/2006/relationships/customXml" Target="../ink/ink711.xml"/><Relationship Id="rId84" Type="http://schemas.openxmlformats.org/officeDocument/2006/relationships/image" Target="../media/image4130.png"/><Relationship Id="rId247" Type="http://schemas.openxmlformats.org/officeDocument/2006/relationships/image" Target="../media/image2010.png"/><Relationship Id="rId242" Type="http://schemas.openxmlformats.org/officeDocument/2006/relationships/customXml" Target="../ink/ink653.xml"/><Relationship Id="rId263" Type="http://schemas.openxmlformats.org/officeDocument/2006/relationships/image" Target="../media/image880.png"/><Relationship Id="rId268" Type="http://schemas.openxmlformats.org/officeDocument/2006/relationships/customXml" Target="../ink/ink666.xml"/><Relationship Id="rId284" Type="http://schemas.openxmlformats.org/officeDocument/2006/relationships/customXml" Target="../ink/ink674.xml"/><Relationship Id="rId289" Type="http://schemas.openxmlformats.org/officeDocument/2006/relationships/customXml" Target="../ink/ink679.xml"/><Relationship Id="rId319" Type="http://schemas.openxmlformats.org/officeDocument/2006/relationships/customXml" Target="../ink/ink706.xml"/><Relationship Id="rId37" Type="http://schemas.openxmlformats.org/officeDocument/2006/relationships/customXml" Target="../ink/ink636.xml"/><Relationship Id="rId11" Type="http://schemas.openxmlformats.org/officeDocument/2006/relationships/image" Target="../media/image510.png"/><Relationship Id="rId53" Type="http://schemas.openxmlformats.org/officeDocument/2006/relationships/customXml" Target="../ink/ink652.xml"/><Relationship Id="rId149" Type="http://schemas.openxmlformats.org/officeDocument/2006/relationships/image" Target="../media/image590.png"/><Relationship Id="rId58" Type="http://schemas.openxmlformats.org/officeDocument/2006/relationships/image" Target="../media/image4000.png"/><Relationship Id="rId314" Type="http://schemas.openxmlformats.org/officeDocument/2006/relationships/customXml" Target="../ink/ink701.xml"/><Relationship Id="rId74" Type="http://schemas.openxmlformats.org/officeDocument/2006/relationships/image" Target="../media/image408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253" Type="http://schemas.openxmlformats.org/officeDocument/2006/relationships/image" Target="../media/image2310.png"/><Relationship Id="rId258" Type="http://schemas.openxmlformats.org/officeDocument/2006/relationships/customXml" Target="../ink/ink661.xml"/><Relationship Id="rId274" Type="http://schemas.openxmlformats.org/officeDocument/2006/relationships/customXml" Target="../ink/ink669.xml"/><Relationship Id="rId279" Type="http://schemas.openxmlformats.org/officeDocument/2006/relationships/image" Target="../media/image960.png"/><Relationship Id="rId295" Type="http://schemas.openxmlformats.org/officeDocument/2006/relationships/customXml" Target="../ink/ink685.xml"/><Relationship Id="rId309" Type="http://schemas.openxmlformats.org/officeDocument/2006/relationships/image" Target="../media/image3970.png"/><Relationship Id="rId43" Type="http://schemas.openxmlformats.org/officeDocument/2006/relationships/customXml" Target="../ink/ink642.xml"/><Relationship Id="rId48" Type="http://schemas.openxmlformats.org/officeDocument/2006/relationships/customXml" Target="../ink/ink647.xml"/><Relationship Id="rId27" Type="http://schemas.openxmlformats.org/officeDocument/2006/relationships/image" Target="../media/image1310.png"/><Relationship Id="rId139" Type="http://schemas.openxmlformats.org/officeDocument/2006/relationships/image" Target="../media/image540.png"/><Relationship Id="rId290" Type="http://schemas.openxmlformats.org/officeDocument/2006/relationships/customXml" Target="../ink/ink680.xml"/><Relationship Id="rId304" Type="http://schemas.openxmlformats.org/officeDocument/2006/relationships/customXml" Target="../ink/ink694.xml"/><Relationship Id="rId64" Type="http://schemas.openxmlformats.org/officeDocument/2006/relationships/image" Target="../media/image4030.png"/><Relationship Id="rId320" Type="http://schemas.openxmlformats.org/officeDocument/2006/relationships/customXml" Target="../ink/ink707.xml"/><Relationship Id="rId325" Type="http://schemas.openxmlformats.org/officeDocument/2006/relationships/customXml" Target="../ink/ink712.xml"/><Relationship Id="rId155" Type="http://schemas.openxmlformats.org/officeDocument/2006/relationships/image" Target="../media/image620.png"/><Relationship Id="rId171" Type="http://schemas.openxmlformats.org/officeDocument/2006/relationships/image" Target="../media/image700.png"/><Relationship Id="rId80" Type="http://schemas.openxmlformats.org/officeDocument/2006/relationships/image" Target="../media/image4110.png"/><Relationship Id="rId243" Type="http://schemas.openxmlformats.org/officeDocument/2006/relationships/image" Target="../media/image1810.png"/><Relationship Id="rId248" Type="http://schemas.openxmlformats.org/officeDocument/2006/relationships/customXml" Target="../ink/ink656.xml"/><Relationship Id="rId264" Type="http://schemas.openxmlformats.org/officeDocument/2006/relationships/customXml" Target="../ink/ink664.xml"/><Relationship Id="rId269" Type="http://schemas.openxmlformats.org/officeDocument/2006/relationships/image" Target="../media/image911.png"/><Relationship Id="rId285" Type="http://schemas.openxmlformats.org/officeDocument/2006/relationships/customXml" Target="../ink/ink675.xml"/><Relationship Id="rId38" Type="http://schemas.openxmlformats.org/officeDocument/2006/relationships/customXml" Target="../ink/ink637.xml"/><Relationship Id="rId17" Type="http://schemas.openxmlformats.org/officeDocument/2006/relationships/image" Target="../media/image810.png"/><Relationship Id="rId33" Type="http://schemas.openxmlformats.org/officeDocument/2006/relationships/image" Target="../media/image1610.png"/><Relationship Id="rId280" Type="http://schemas.openxmlformats.org/officeDocument/2006/relationships/customXml" Target="../ink/ink672.xml"/><Relationship Id="rId310" Type="http://schemas.openxmlformats.org/officeDocument/2006/relationships/customXml" Target="../ink/ink697.xml"/><Relationship Id="rId315" Type="http://schemas.openxmlformats.org/officeDocument/2006/relationships/customXml" Target="../ink/ink702.xml"/><Relationship Id="rId145" Type="http://schemas.openxmlformats.org/officeDocument/2006/relationships/image" Target="../media/image570.png"/><Relationship Id="rId161" Type="http://schemas.openxmlformats.org/officeDocument/2006/relationships/image" Target="../media/image650.png"/><Relationship Id="rId54" Type="http://schemas.openxmlformats.org/officeDocument/2006/relationships/image" Target="../media/image3980.png"/><Relationship Id="rId70" Type="http://schemas.openxmlformats.org/officeDocument/2006/relationships/image" Target="../media/image406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655.xml"/><Relationship Id="rId254" Type="http://schemas.openxmlformats.org/officeDocument/2006/relationships/customXml" Target="../ink/ink659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678.xml"/><Relationship Id="rId220" Type="http://schemas.openxmlformats.org/officeDocument/2006/relationships/image" Target="../media/image3090.png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648.xml"/><Relationship Id="rId262" Type="http://schemas.openxmlformats.org/officeDocument/2006/relationships/customXml" Target="../ink/ink663.xml"/><Relationship Id="rId270" Type="http://schemas.openxmlformats.org/officeDocument/2006/relationships/customXml" Target="../ink/ink667.xml"/><Relationship Id="rId275" Type="http://schemas.openxmlformats.org/officeDocument/2006/relationships/image" Target="../media/image940.png"/><Relationship Id="rId283" Type="http://schemas.openxmlformats.org/officeDocument/2006/relationships/customXml" Target="../ink/ink673.xml"/><Relationship Id="rId291" Type="http://schemas.openxmlformats.org/officeDocument/2006/relationships/customXml" Target="../ink/ink681.xml"/><Relationship Id="rId296" Type="http://schemas.openxmlformats.org/officeDocument/2006/relationships/customXml" Target="../ink/ink686.xml"/><Relationship Id="rId300" Type="http://schemas.openxmlformats.org/officeDocument/2006/relationships/customXml" Target="../ink/ink690.xml"/><Relationship Id="rId305" Type="http://schemas.openxmlformats.org/officeDocument/2006/relationships/image" Target="../media/image3950.png"/><Relationship Id="rId313" Type="http://schemas.openxmlformats.org/officeDocument/2006/relationships/customXml" Target="../ink/ink700.xml"/><Relationship Id="rId318" Type="http://schemas.openxmlformats.org/officeDocument/2006/relationships/customXml" Target="../ink/ink705.xml"/><Relationship Id="rId326" Type="http://schemas.openxmlformats.org/officeDocument/2006/relationships/customXml" Target="../ink/ink713.xml"/><Relationship Id="rId44" Type="http://schemas.openxmlformats.org/officeDocument/2006/relationships/customXml" Target="../ink/ink643.xml"/><Relationship Id="rId31" Type="http://schemas.openxmlformats.org/officeDocument/2006/relationships/image" Target="../media/image1510.png"/><Relationship Id="rId52" Type="http://schemas.openxmlformats.org/officeDocument/2006/relationships/customXml" Target="../ink/ink651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60" Type="http://schemas.openxmlformats.org/officeDocument/2006/relationships/image" Target="../media/image4010.png"/><Relationship Id="rId321" Type="http://schemas.openxmlformats.org/officeDocument/2006/relationships/customXml" Target="../ink/ink708.xml"/><Relationship Id="rId78" Type="http://schemas.openxmlformats.org/officeDocument/2006/relationships/image" Target="../media/image4100.png"/><Relationship Id="rId9" Type="http://schemas.openxmlformats.org/officeDocument/2006/relationships/image" Target="../media/image442.png"/><Relationship Id="rId244" Type="http://schemas.openxmlformats.org/officeDocument/2006/relationships/customXml" Target="../ink/ink654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671.xml"/><Relationship Id="rId39" Type="http://schemas.openxmlformats.org/officeDocument/2006/relationships/customXml" Target="../ink/ink638.xml"/><Relationship Id="rId13" Type="http://schemas.openxmlformats.org/officeDocument/2006/relationships/image" Target="../media/image610.png"/><Relationship Id="rId260" Type="http://schemas.openxmlformats.org/officeDocument/2006/relationships/customXml" Target="../ink/ink662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676.xml"/><Relationship Id="rId316" Type="http://schemas.openxmlformats.org/officeDocument/2006/relationships/customXml" Target="../ink/ink703.xml"/><Relationship Id="rId34" Type="http://schemas.openxmlformats.org/officeDocument/2006/relationships/image" Target="../media/image3410.png"/><Relationship Id="rId50" Type="http://schemas.openxmlformats.org/officeDocument/2006/relationships/customXml" Target="../ink/ink649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311" Type="http://schemas.openxmlformats.org/officeDocument/2006/relationships/customXml" Target="../ink/ink698.xml"/><Relationship Id="rId76" Type="http://schemas.openxmlformats.org/officeDocument/2006/relationships/image" Target="../media/image409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634.xml"/><Relationship Id="rId29" Type="http://schemas.openxmlformats.org/officeDocument/2006/relationships/image" Target="../media/image1410.png"/><Relationship Id="rId250" Type="http://schemas.openxmlformats.org/officeDocument/2006/relationships/customXml" Target="../ink/ink657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670.xml"/><Relationship Id="rId292" Type="http://schemas.openxmlformats.org/officeDocument/2006/relationships/customXml" Target="../ink/ink682.xml"/><Relationship Id="rId297" Type="http://schemas.openxmlformats.org/officeDocument/2006/relationships/customXml" Target="../ink/ink687.xml"/><Relationship Id="rId306" Type="http://schemas.openxmlformats.org/officeDocument/2006/relationships/customXml" Target="../ink/ink695.xml"/><Relationship Id="rId40" Type="http://schemas.openxmlformats.org/officeDocument/2006/relationships/customXml" Target="../ink/ink639.xml"/><Relationship Id="rId45" Type="http://schemas.openxmlformats.org/officeDocument/2006/relationships/customXml" Target="../ink/ink644.xml"/><Relationship Id="rId157" Type="http://schemas.openxmlformats.org/officeDocument/2006/relationships/image" Target="../media/image630.png"/><Relationship Id="rId301" Type="http://schemas.openxmlformats.org/officeDocument/2006/relationships/customXml" Target="../ink/ink691.xml"/><Relationship Id="rId66" Type="http://schemas.openxmlformats.org/officeDocument/2006/relationships/image" Target="../media/image4040.png"/><Relationship Id="rId322" Type="http://schemas.openxmlformats.org/officeDocument/2006/relationships/customXml" Target="../ink/ink709.xml"/><Relationship Id="rId327" Type="http://schemas.openxmlformats.org/officeDocument/2006/relationships/customXml" Target="../ink/ink714.xml"/><Relationship Id="rId173" Type="http://schemas.openxmlformats.org/officeDocument/2006/relationships/image" Target="../media/image711.png"/><Relationship Id="rId82" Type="http://schemas.openxmlformats.org/officeDocument/2006/relationships/image" Target="../media/image4120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61" Type="http://schemas.openxmlformats.org/officeDocument/2006/relationships/image" Target="../media/image870.png"/><Relationship Id="rId266" Type="http://schemas.openxmlformats.org/officeDocument/2006/relationships/customXml" Target="../ink/ink665.xml"/><Relationship Id="rId287" Type="http://schemas.openxmlformats.org/officeDocument/2006/relationships/customXml" Target="../ink/ink677.xml"/><Relationship Id="rId35" Type="http://schemas.openxmlformats.org/officeDocument/2006/relationships/customXml" Target="../ink/ink635.xml"/><Relationship Id="rId282" Type="http://schemas.openxmlformats.org/officeDocument/2006/relationships/image" Target="../media/image436.png"/><Relationship Id="rId147" Type="http://schemas.openxmlformats.org/officeDocument/2006/relationships/image" Target="../media/image580.png"/><Relationship Id="rId56" Type="http://schemas.openxmlformats.org/officeDocument/2006/relationships/image" Target="../media/image3990.png"/><Relationship Id="rId312" Type="http://schemas.openxmlformats.org/officeDocument/2006/relationships/customXml" Target="../ink/ink699.xml"/><Relationship Id="rId317" Type="http://schemas.openxmlformats.org/officeDocument/2006/relationships/customXml" Target="../ink/ink704.xml"/><Relationship Id="rId51" Type="http://schemas.openxmlformats.org/officeDocument/2006/relationships/customXml" Target="../ink/ink650.xml"/><Relationship Id="rId163" Type="http://schemas.openxmlformats.org/officeDocument/2006/relationships/image" Target="../media/image660.png"/><Relationship Id="rId72" Type="http://schemas.openxmlformats.org/officeDocument/2006/relationships/image" Target="../media/image4070.png"/><Relationship Id="rId3" Type="http://schemas.openxmlformats.org/officeDocument/2006/relationships/image" Target="../media/image1100.png"/><Relationship Id="rId251" Type="http://schemas.openxmlformats.org/officeDocument/2006/relationships/image" Target="../media/image2210.png"/><Relationship Id="rId256" Type="http://schemas.openxmlformats.org/officeDocument/2006/relationships/customXml" Target="../ink/ink660.xml"/><Relationship Id="rId277" Type="http://schemas.openxmlformats.org/officeDocument/2006/relationships/image" Target="../media/image950.png"/><Relationship Id="rId298" Type="http://schemas.openxmlformats.org/officeDocument/2006/relationships/customXml" Target="../ink/ink688.xml"/><Relationship Id="rId46" Type="http://schemas.openxmlformats.org/officeDocument/2006/relationships/customXml" Target="../ink/ink645.xml"/><Relationship Id="rId25" Type="http://schemas.openxmlformats.org/officeDocument/2006/relationships/image" Target="../media/image1210.png"/><Relationship Id="rId272" Type="http://schemas.openxmlformats.org/officeDocument/2006/relationships/customXml" Target="../ink/ink668.xml"/><Relationship Id="rId137" Type="http://schemas.openxmlformats.org/officeDocument/2006/relationships/image" Target="../media/image530.png"/><Relationship Id="rId293" Type="http://schemas.openxmlformats.org/officeDocument/2006/relationships/customXml" Target="../ink/ink683.xml"/><Relationship Id="rId302" Type="http://schemas.openxmlformats.org/officeDocument/2006/relationships/customXml" Target="../ink/ink692.xml"/><Relationship Id="rId307" Type="http://schemas.openxmlformats.org/officeDocument/2006/relationships/image" Target="../media/image3960.png"/><Relationship Id="rId323" Type="http://schemas.openxmlformats.org/officeDocument/2006/relationships/customXml" Target="../ink/ink710.xml"/><Relationship Id="rId41" Type="http://schemas.openxmlformats.org/officeDocument/2006/relationships/customXml" Target="../ink/ink640.xml"/><Relationship Id="rId153" Type="http://schemas.openxmlformats.org/officeDocument/2006/relationships/image" Target="../media/image611.png"/><Relationship Id="rId62" Type="http://schemas.openxmlformats.org/officeDocument/2006/relationships/image" Target="../media/image402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SQLi, XPath Injection, OS Command Injection, File Upload, XXE, SSRF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F5C6FF-0D6C-4369-902D-DA109B4F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9" y="1755401"/>
            <a:ext cx="11034361" cy="28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864D4-8572-7924-96DE-44EB3CAA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library to normalize an 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29081-2C34-30F9-EE9D-94C522EC4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 </a:t>
            </a:r>
            <a:r>
              <a:rPr lang="en-US" dirty="0" err="1"/>
              <a:t>InetAddress</a:t>
            </a:r>
            <a:r>
              <a:rPr lang="en-US" dirty="0"/>
              <a:t> in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+mj-lt"/>
              </a:rPr>
              <a:t>InetAddress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myAddress</a:t>
            </a:r>
            <a:r>
              <a:rPr lang="en-US" sz="2400" dirty="0">
                <a:latin typeface="+mj-lt"/>
              </a:rPr>
              <a:t> = </a:t>
            </a:r>
            <a:r>
              <a:rPr lang="en-US" sz="2400" dirty="0" err="1">
                <a:latin typeface="+mj-lt"/>
              </a:rPr>
              <a:t>InetAddress.getByName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url.getHost</a:t>
            </a:r>
            <a:r>
              <a:rPr lang="en-US" sz="2400" dirty="0">
                <a:latin typeface="+mj-lt"/>
              </a:rPr>
              <a:t>());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if (</a:t>
            </a:r>
            <a:r>
              <a:rPr lang="en-US" sz="2400" dirty="0" err="1">
                <a:latin typeface="+mj-lt"/>
              </a:rPr>
              <a:t>myAddress.isLoopbackAddress</a:t>
            </a:r>
            <a:r>
              <a:rPr lang="en-US" sz="2400" dirty="0">
                <a:latin typeface="+mj-lt"/>
              </a:rPr>
              <a:t>()){</a:t>
            </a:r>
          </a:p>
          <a:p>
            <a:pPr marL="0" indent="0">
              <a:buNone/>
            </a:pPr>
            <a:r>
              <a:rPr lang="en-US" sz="2400">
                <a:latin typeface="+mj-lt"/>
              </a:rPr>
              <a:t>   // 127.0.0.1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1885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7580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91168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4338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544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29705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644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71063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or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endParaRPr lang="de-AT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(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.)</a:t>
                      </a: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91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625F-DA6E-4DFB-AF8F-C92E97F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DFB3C-FB40-4708-97C1-7D78199E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backend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injections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separate code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– </a:t>
            </a:r>
            <a:r>
              <a:rPr lang="de-DE" dirty="0" err="1"/>
              <a:t>ever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71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2DB1A0-2092-4174-B4F5-9E30A67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1" y="0"/>
            <a:ext cx="865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E3578B4-6FB8-42DC-AA70-C92BBC63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75" y="153601"/>
            <a:ext cx="6996984" cy="26308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0CE82B-C4CC-48D9-8703-07FAA3E2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76" y="2900005"/>
            <a:ext cx="7651248" cy="3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15CA995-0593-4154-8ACA-B129286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2032890"/>
            <a:ext cx="11021538" cy="2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CC1772-1E4C-4A8A-9005-45C9A61B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0" y="1511919"/>
            <a:ext cx="10912099" cy="3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512220-ABFE-4498-9C30-2C13F267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" y="839361"/>
            <a:ext cx="11143602" cy="5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81E4CE-BAA5-4D25-A7F6-D8B7091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6" y="1545277"/>
            <a:ext cx="1078800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F3B4B8F-1D2F-4D32-B844-277EAB1A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77" y="1668487"/>
            <a:ext cx="10818046" cy="3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1E3ABC-7F70-4AAD-A142-341067E0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9" y="1680233"/>
            <a:ext cx="9502042" cy="34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560F76-182C-4E06-8C45-6FC2621F4AAA}"/>
              </a:ext>
            </a:extLst>
          </p:cNvPr>
          <p:cNvSpPr txBox="1"/>
          <p:nvPr/>
        </p:nvSpPr>
        <p:spPr>
          <a:xfrm>
            <a:off x="5641178" y="384441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168B1-494C-46AA-98B4-E99B2C6B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" y="132428"/>
            <a:ext cx="11961678" cy="37611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E3F18E-1677-486F-87E9-08EB5A37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4"/>
          <a:stretch/>
        </p:blipFill>
        <p:spPr>
          <a:xfrm>
            <a:off x="115161" y="4213745"/>
            <a:ext cx="11961678" cy="2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Server and Backend </a:t>
            </a:r>
            <a:r>
              <a:rPr lang="de-DE" dirty="0" err="1"/>
              <a:t>Attacks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095A26-AC52-43A0-A770-E3E06A5B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4" y="1205834"/>
            <a:ext cx="10620511" cy="4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17CFF-7DCC-4915-A783-B7DC2799F267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pretty</a:t>
            </a:r>
            <a:r>
              <a:rPr lang="de-DE" sz="6600" dirty="0"/>
              <a:t> easy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so </a:t>
            </a:r>
            <a:r>
              <a:rPr lang="de-DE" sz="6600" dirty="0" err="1"/>
              <a:t>chatty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6503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1DE67-9694-4BF4-9E8A-F80C4E9D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17683"/>
            <a:ext cx="6509721" cy="29786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6CCDB4-9C04-428C-9F34-97F0943C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79" y="3515626"/>
            <a:ext cx="6535364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A4C95E-706F-4FCC-B60E-B30D0AE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795712"/>
            <a:ext cx="11510074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B58ABE-E159-42A4-A8A7-7893AB3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1" y="1400575"/>
            <a:ext cx="10956817" cy="4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2088BE-0CD2-4B24-9C96-F426BB6B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" y="1389976"/>
            <a:ext cx="10874794" cy="40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F7046D-0126-4F2C-BB72-5C0E0BA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4" y="1560846"/>
            <a:ext cx="10739992" cy="37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F742E5-E71B-4789-A9AB-EBC62CB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3" y="1564105"/>
            <a:ext cx="10070433" cy="37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084DAE-D571-4CF8-A090-C26F8D8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1" y="1571975"/>
            <a:ext cx="994505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62144AF-35BE-447C-8AC6-60CBF2A52549}"/>
              </a:ext>
            </a:extLst>
          </p:cNvPr>
          <p:cNvSpPr txBox="1"/>
          <p:nvPr/>
        </p:nvSpPr>
        <p:spPr>
          <a:xfrm>
            <a:off x="2302364" y="6023296"/>
            <a:ext cx="789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true if the first character of the first username equals "m"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DC133-2C31-4FEA-912C-A13351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4" y="2099610"/>
            <a:ext cx="11777732" cy="2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0" name="Rechteck 739">
            <a:extLst>
              <a:ext uri="{FF2B5EF4-FFF2-40B4-BE49-F238E27FC236}">
                <a16:creationId xmlns:a16="http://schemas.microsoft.com/office/drawing/2014/main" id="{561EC690-BEDA-4738-BD12-E80FA70B4028}"/>
              </a:ext>
            </a:extLst>
          </p:cNvPr>
          <p:cNvSpPr/>
          <p:nvPr/>
        </p:nvSpPr>
        <p:spPr>
          <a:xfrm>
            <a:off x="9400292" y="2942110"/>
            <a:ext cx="2689712" cy="1639495"/>
          </a:xfrm>
          <a:custGeom>
            <a:avLst/>
            <a:gdLst>
              <a:gd name="connsiteX0" fmla="*/ 0 w 2689712"/>
              <a:gd name="connsiteY0" fmla="*/ 0 h 1639495"/>
              <a:gd name="connsiteX1" fmla="*/ 645531 w 2689712"/>
              <a:gd name="connsiteY1" fmla="*/ 0 h 1639495"/>
              <a:gd name="connsiteX2" fmla="*/ 1237268 w 2689712"/>
              <a:gd name="connsiteY2" fmla="*/ 0 h 1639495"/>
              <a:gd name="connsiteX3" fmla="*/ 1963490 w 2689712"/>
              <a:gd name="connsiteY3" fmla="*/ 0 h 1639495"/>
              <a:gd name="connsiteX4" fmla="*/ 2689712 w 2689712"/>
              <a:gd name="connsiteY4" fmla="*/ 0 h 1639495"/>
              <a:gd name="connsiteX5" fmla="*/ 2689712 w 2689712"/>
              <a:gd name="connsiteY5" fmla="*/ 530103 h 1639495"/>
              <a:gd name="connsiteX6" fmla="*/ 2689712 w 2689712"/>
              <a:gd name="connsiteY6" fmla="*/ 1043812 h 1639495"/>
              <a:gd name="connsiteX7" fmla="*/ 2689712 w 2689712"/>
              <a:gd name="connsiteY7" fmla="*/ 1639495 h 1639495"/>
              <a:gd name="connsiteX8" fmla="*/ 2017284 w 2689712"/>
              <a:gd name="connsiteY8" fmla="*/ 1639495 h 1639495"/>
              <a:gd name="connsiteX9" fmla="*/ 1425547 w 2689712"/>
              <a:gd name="connsiteY9" fmla="*/ 1639495 h 1639495"/>
              <a:gd name="connsiteX10" fmla="*/ 753119 w 2689712"/>
              <a:gd name="connsiteY10" fmla="*/ 1639495 h 1639495"/>
              <a:gd name="connsiteX11" fmla="*/ 0 w 2689712"/>
              <a:gd name="connsiteY11" fmla="*/ 1639495 h 1639495"/>
              <a:gd name="connsiteX12" fmla="*/ 0 w 2689712"/>
              <a:gd name="connsiteY12" fmla="*/ 1109392 h 1639495"/>
              <a:gd name="connsiteX13" fmla="*/ 0 w 2689712"/>
              <a:gd name="connsiteY13" fmla="*/ 579288 h 1639495"/>
              <a:gd name="connsiteX14" fmla="*/ 0 w 2689712"/>
              <a:gd name="connsiteY14" fmla="*/ 0 h 163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9712" h="1639495" extrusionOk="0">
                <a:moveTo>
                  <a:pt x="0" y="0"/>
                </a:moveTo>
                <a:cubicBezTo>
                  <a:pt x="318099" y="-10057"/>
                  <a:pt x="443311" y="23563"/>
                  <a:pt x="645531" y="0"/>
                </a:cubicBezTo>
                <a:cubicBezTo>
                  <a:pt x="847751" y="-23563"/>
                  <a:pt x="1081480" y="15055"/>
                  <a:pt x="1237268" y="0"/>
                </a:cubicBezTo>
                <a:cubicBezTo>
                  <a:pt x="1393056" y="-15055"/>
                  <a:pt x="1795889" y="-18496"/>
                  <a:pt x="1963490" y="0"/>
                </a:cubicBezTo>
                <a:cubicBezTo>
                  <a:pt x="2131091" y="18496"/>
                  <a:pt x="2479986" y="-21961"/>
                  <a:pt x="2689712" y="0"/>
                </a:cubicBezTo>
                <a:cubicBezTo>
                  <a:pt x="2696162" y="180679"/>
                  <a:pt x="2687426" y="360568"/>
                  <a:pt x="2689712" y="530103"/>
                </a:cubicBezTo>
                <a:cubicBezTo>
                  <a:pt x="2691998" y="699638"/>
                  <a:pt x="2683199" y="902862"/>
                  <a:pt x="2689712" y="1043812"/>
                </a:cubicBezTo>
                <a:cubicBezTo>
                  <a:pt x="2696225" y="1184762"/>
                  <a:pt x="2663209" y="1513217"/>
                  <a:pt x="2689712" y="1639495"/>
                </a:cubicBezTo>
                <a:cubicBezTo>
                  <a:pt x="2393214" y="1665711"/>
                  <a:pt x="2292966" y="1657445"/>
                  <a:pt x="2017284" y="1639495"/>
                </a:cubicBezTo>
                <a:cubicBezTo>
                  <a:pt x="1741602" y="1621545"/>
                  <a:pt x="1550803" y="1654232"/>
                  <a:pt x="1425547" y="1639495"/>
                </a:cubicBezTo>
                <a:cubicBezTo>
                  <a:pt x="1300291" y="1624758"/>
                  <a:pt x="1066886" y="1641935"/>
                  <a:pt x="753119" y="1639495"/>
                </a:cubicBezTo>
                <a:cubicBezTo>
                  <a:pt x="439352" y="1637055"/>
                  <a:pt x="181735" y="1651193"/>
                  <a:pt x="0" y="1639495"/>
                </a:cubicBezTo>
                <a:cubicBezTo>
                  <a:pt x="-18391" y="1442982"/>
                  <a:pt x="9763" y="1253998"/>
                  <a:pt x="0" y="1109392"/>
                </a:cubicBezTo>
                <a:cubicBezTo>
                  <a:pt x="-9763" y="964786"/>
                  <a:pt x="8304" y="835575"/>
                  <a:pt x="0" y="579288"/>
                </a:cubicBezTo>
                <a:cubicBezTo>
                  <a:pt x="-8304" y="323001"/>
                  <a:pt x="-518" y="1525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7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54D02B-EE42-4263-BD8A-4CACDA29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69582"/>
            <a:ext cx="11825831" cy="27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5D2D3E-7F5C-45CA-8A83-BBC5C590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86401"/>
            <a:ext cx="11825831" cy="26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A509A2-51A9-4E71-B083-E0383113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" y="2051472"/>
            <a:ext cx="11901396" cy="2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927D1D4-2AE6-461F-BF64-53DEEB3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"/>
          <a:stretch/>
        </p:blipFill>
        <p:spPr>
          <a:xfrm>
            <a:off x="0" y="1937857"/>
            <a:ext cx="12192000" cy="29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4CEF31-2FA4-446E-BDE3-16B51000D493}"/>
              </a:ext>
            </a:extLst>
          </p:cNvPr>
          <p:cNvSpPr txBox="1"/>
          <p:nvPr/>
        </p:nvSpPr>
        <p:spPr>
          <a:xfrm>
            <a:off x="1669409" y="939567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dbs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AF73FD-F97F-4467-B06E-3588EE26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495554"/>
            <a:ext cx="3093135" cy="15541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A17791-7925-4C6D-A3FE-D54218C638A0}"/>
              </a:ext>
            </a:extLst>
          </p:cNvPr>
          <p:cNvSpPr txBox="1"/>
          <p:nvPr/>
        </p:nvSpPr>
        <p:spPr>
          <a:xfrm>
            <a:off x="1669409" y="3647005"/>
            <a:ext cx="1010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--tables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E8941-6018-4895-ADC5-30A4C0D4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r="1"/>
          <a:stretch/>
        </p:blipFill>
        <p:spPr>
          <a:xfrm>
            <a:off x="1669409" y="4134251"/>
            <a:ext cx="2668864" cy="16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E2ABA2-597C-4BDC-8443-5576268C040E}"/>
              </a:ext>
            </a:extLst>
          </p:cNvPr>
          <p:cNvSpPr txBox="1"/>
          <p:nvPr/>
        </p:nvSpPr>
        <p:spPr>
          <a:xfrm>
            <a:off x="1075266" y="599703"/>
            <a:ext cx="1057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-T users --dump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59CAE-7C7E-46CF-8FD4-D77440BC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0" y="1092729"/>
            <a:ext cx="7497481" cy="22600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14680-6276-43DB-8D4C-325424000F2E}"/>
              </a:ext>
            </a:extLst>
          </p:cNvPr>
          <p:cNvSpPr txBox="1"/>
          <p:nvPr/>
        </p:nvSpPr>
        <p:spPr>
          <a:xfrm>
            <a:off x="1075266" y="3817035"/>
            <a:ext cx="1006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sql</a:t>
            </a:r>
            <a:r>
              <a:rPr lang="en-US" dirty="0">
                <a:latin typeface="+mj-lt"/>
              </a:rPr>
              <a:t>-shell</a:t>
            </a:r>
          </a:p>
          <a:p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lightside.users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C39DE5-0330-4865-AB42-07D3DDC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5"/>
          <a:stretch/>
        </p:blipFill>
        <p:spPr>
          <a:xfrm>
            <a:off x="1154640" y="5105213"/>
            <a:ext cx="6493915" cy="10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6935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6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61784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601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43521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799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DE994-02AE-4B91-99E3-CFBBC34B3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926732" y="1964371"/>
            <a:ext cx="10338536" cy="1710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D0020-DB1C-4A14-B642-5E3918DF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11" y="4038596"/>
            <a:ext cx="6900778" cy="241475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E57A5B-5B0D-4511-A2EA-5E37AD7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Prepared</a:t>
            </a:r>
            <a:r>
              <a:rPr lang="de-DE" dirty="0"/>
              <a:t> Statements </a:t>
            </a:r>
            <a:r>
              <a:rPr lang="de-DE" dirty="0" err="1"/>
              <a:t>example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BF9A5-2910-40A4-8A09-83F0318D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900362" y="441434"/>
            <a:ext cx="6391275" cy="20335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CA0F0E-F318-4650-9966-7732CB58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DFB444-7E27-4F0D-80C3-BFC84D3A0D99}"/>
              </a:ext>
            </a:extLst>
          </p:cNvPr>
          <p:cNvSpPr txBox="1"/>
          <p:nvPr/>
        </p:nvSpPr>
        <p:spPr>
          <a:xfrm>
            <a:off x="1574616" y="5149575"/>
            <a:ext cx="96103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6062D2-C6F2-4A88-BA88-353CE05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60" y="5967452"/>
            <a:ext cx="2181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08C272E-B879-4659-A02F-A5997F6834D6}"/>
              </a:ext>
            </a:extLst>
          </p:cNvPr>
          <p:cNvSpPr txBox="1"/>
          <p:nvPr/>
        </p:nvSpPr>
        <p:spPr>
          <a:xfrm>
            <a:off x="1319048" y="6492875"/>
            <a:ext cx="10815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https://www.doctrine-project.org/projects/doctrine-orm/en/current/tutorials/getting-started.html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8DF019-DECD-4F75-AD35-C4C8D49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r>
              <a:rPr lang="de-DE" dirty="0"/>
              <a:t>ORM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Doctrine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BD4E5-5920-4A9F-B73D-B72389B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1" y="1410937"/>
            <a:ext cx="3710152" cy="5019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6219C5-A3AF-4ADB-81E7-144A706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41" y="1410938"/>
            <a:ext cx="4763567" cy="4201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C4C69B-9366-4362-BE8C-D07FEC5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1" y="5864638"/>
            <a:ext cx="4763567" cy="3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9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94908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40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19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16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B811F-576E-478C-A2F2-53B1ABB3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F531-D9BC-4541-B927-79A44E17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else you can do heavily depends 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query you’re injecting into</a:t>
            </a:r>
          </a:p>
          <a:p>
            <a:pPr lvl="2"/>
            <a:r>
              <a:rPr lang="en-US" dirty="0"/>
              <a:t>SELECT, INSERT INTO, UPDATE, DELETE, EXEC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operating system and </a:t>
            </a:r>
            <a:r>
              <a:rPr lang="en-US" dirty="0" err="1"/>
              <a:t>dbms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reading / writing files</a:t>
            </a:r>
          </a:p>
          <a:p>
            <a:pPr lvl="3"/>
            <a:r>
              <a:rPr lang="en-US" dirty="0"/>
              <a:t>e.g. MySQL: </a:t>
            </a:r>
            <a:r>
              <a:rPr lang="en-US" dirty="0" err="1"/>
              <a:t>load_file</a:t>
            </a:r>
            <a:endParaRPr lang="en-US" dirty="0"/>
          </a:p>
          <a:p>
            <a:pPr lvl="2"/>
            <a:r>
              <a:rPr lang="en-US" dirty="0"/>
              <a:t>executing OS commands</a:t>
            </a:r>
          </a:p>
          <a:p>
            <a:pPr lvl="3"/>
            <a:r>
              <a:rPr lang="en-US" dirty="0"/>
              <a:t>e.g. MS SQL: </a:t>
            </a:r>
            <a:r>
              <a:rPr lang="en-US" dirty="0" err="1"/>
              <a:t>xp_cmdshell</a:t>
            </a:r>
            <a:r>
              <a:rPr lang="en-US" dirty="0"/>
              <a:t>, </a:t>
            </a:r>
            <a:r>
              <a:rPr lang="en-US" dirty="0" err="1"/>
              <a:t>xp_servicecontrol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AB46A-0C10-497F-9D7C-D352809E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but gold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1F855-9BA5-401E-9FA9-4F35D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90" y="2009510"/>
            <a:ext cx="9223220" cy="28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7D3DA8-CCE2-45CB-9C48-C1FB2C440583}"/>
              </a:ext>
            </a:extLst>
          </p:cNvPr>
          <p:cNvSpPr txBox="1"/>
          <p:nvPr/>
        </p:nvSpPr>
        <p:spPr>
          <a:xfrm>
            <a:off x="4622800" y="560653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dirty="0">
                <a:effectLst/>
              </a:rPr>
              <a:t>https://xkcd.com/327/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ADB578-D42B-4AE9-B36E-D123AE85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157288"/>
            <a:ext cx="6057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5A050C-3E21-4D98-A6FB-F7BD2052D8A1}"/>
              </a:ext>
            </a:extLst>
          </p:cNvPr>
          <p:cNvSpPr txBox="1"/>
          <p:nvPr/>
        </p:nvSpPr>
        <p:spPr>
          <a:xfrm>
            <a:off x="4224867" y="6098957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https://9gag.com/gag/aBg8PLx</a:t>
            </a:r>
          </a:p>
        </p:txBody>
      </p:sp>
    </p:spTree>
    <p:extLst>
      <p:ext uri="{BB962C8B-B14F-4D97-AF65-F5344CB8AC3E}">
        <p14:creationId xmlns:p14="http://schemas.microsoft.com/office/powerpoint/2010/main" val="149830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0EA98EE-412C-46E2-88B7-B7FCA3ADF276}"/>
              </a:ext>
            </a:extLst>
          </p:cNvPr>
          <p:cNvSpPr txBox="1">
            <a:spLocks/>
          </p:cNvSpPr>
          <p:nvPr/>
        </p:nvSpPr>
        <p:spPr>
          <a:xfrm>
            <a:off x="996793" y="1077384"/>
            <a:ext cx="10198413" cy="243299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main</a:t>
            </a:r>
            <a:r>
              <a:rPr lang="de-DE" sz="6600" dirty="0"/>
              <a:t> </a:t>
            </a:r>
            <a:r>
              <a:rPr lang="de-DE" sz="6600" dirty="0" err="1"/>
              <a:t>problem</a:t>
            </a:r>
            <a:r>
              <a:rPr lang="de-DE" sz="6600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input</a:t>
            </a:r>
            <a:br>
              <a:rPr lang="de-DE" sz="6600" dirty="0"/>
            </a:br>
            <a:r>
              <a:rPr lang="de-DE" sz="6600" dirty="0" err="1"/>
              <a:t>included</a:t>
            </a:r>
            <a:r>
              <a:rPr lang="de-DE" sz="6600" dirty="0"/>
              <a:t> in </a:t>
            </a:r>
            <a:r>
              <a:rPr lang="de-DE" sz="6600" dirty="0" err="1"/>
              <a:t>sql</a:t>
            </a:r>
            <a:r>
              <a:rPr lang="de-DE" sz="6600" dirty="0"/>
              <a:t> (backend) </a:t>
            </a:r>
            <a:r>
              <a:rPr lang="de-DE" sz="6600" dirty="0" err="1"/>
              <a:t>context</a:t>
            </a:r>
            <a:br>
              <a:rPr lang="de-DE" sz="6600" dirty="0"/>
            </a:br>
            <a:r>
              <a:rPr lang="de-DE" sz="6600" dirty="0" err="1"/>
              <a:t>messes</a:t>
            </a:r>
            <a:r>
              <a:rPr lang="de-DE" sz="6600" dirty="0"/>
              <a:t> </a:t>
            </a:r>
            <a:r>
              <a:rPr lang="de-DE" sz="6600" dirty="0" err="1"/>
              <a:t>up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predefined</a:t>
            </a:r>
            <a:r>
              <a:rPr lang="de-DE" sz="6600" dirty="0"/>
              <a:t> </a:t>
            </a:r>
            <a:r>
              <a:rPr lang="de-DE" sz="6600" dirty="0" err="1"/>
              <a:t>query</a:t>
            </a:r>
            <a:r>
              <a:rPr lang="de-DE" sz="6600" dirty="0"/>
              <a:t> </a:t>
            </a:r>
            <a:r>
              <a:rPr lang="de-DE" sz="6600" dirty="0" err="1"/>
              <a:t>structure</a:t>
            </a:r>
            <a:endParaRPr lang="de-AT" sz="6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324ED-6FA8-414B-8D1A-0CE5F9618E1F}"/>
              </a:ext>
            </a:extLst>
          </p:cNvPr>
          <p:cNvSpPr txBox="1"/>
          <p:nvPr/>
        </p:nvSpPr>
        <p:spPr>
          <a:xfrm>
            <a:off x="1551718" y="4389319"/>
            <a:ext cx="90885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think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other</a:t>
            </a:r>
            <a:r>
              <a:rPr lang="de-DE" sz="3200" dirty="0">
                <a:solidFill>
                  <a:srgbClr val="00FF00"/>
                </a:solidFill>
              </a:rPr>
              <a:t> backend </a:t>
            </a:r>
            <a:r>
              <a:rPr lang="de-DE" sz="3200" dirty="0" err="1">
                <a:solidFill>
                  <a:srgbClr val="00FF00"/>
                </a:solidFill>
              </a:rPr>
              <a:t>context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mess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with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br>
              <a:rPr lang="de-DE" sz="3200" dirty="0">
                <a:solidFill>
                  <a:srgbClr val="00FF00"/>
                </a:solidFill>
              </a:rPr>
            </a:br>
            <a:r>
              <a:rPr lang="de-DE" sz="3200" dirty="0">
                <a:solidFill>
                  <a:srgbClr val="00FF00"/>
                </a:solidFill>
              </a:rPr>
              <a:t>(xxx </a:t>
            </a:r>
            <a:r>
              <a:rPr lang="de-DE" sz="3200" dirty="0" err="1">
                <a:solidFill>
                  <a:srgbClr val="00FF00"/>
                </a:solidFill>
              </a:rPr>
              <a:t>injection</a:t>
            </a:r>
            <a:r>
              <a:rPr lang="de-DE" sz="3200" dirty="0">
                <a:solidFill>
                  <a:srgbClr val="00FF00"/>
                </a:solidFill>
              </a:rPr>
              <a:t>)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A90FFD-AEB3-4A81-BE76-CA633870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b="-1"/>
          <a:stretch/>
        </p:blipFill>
        <p:spPr>
          <a:xfrm>
            <a:off x="4979309" y="651231"/>
            <a:ext cx="6467475" cy="2040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FCC7ED-EDDF-4A54-8C95-2BAD3996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EF7E55-8719-40D6-B1F5-DAB2AD5EAB51}"/>
              </a:ext>
            </a:extLst>
          </p:cNvPr>
          <p:cNvSpPr txBox="1"/>
          <p:nvPr/>
        </p:nvSpPr>
        <p:spPr>
          <a:xfrm>
            <a:off x="5237867" y="536165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8142B4-C17D-41DF-9098-F9EB368F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D255C-90D1-4E50-88CB-991F1E15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94" y="599300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2A0917-67FB-429A-BD99-B0C3AFD8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8DC4F2-1420-40F4-A485-516867A0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2" y="633167"/>
            <a:ext cx="6496050" cy="2076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F88DEF-DE69-442C-B8C4-3D6AA47F8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37F242C-5E0F-4D3B-830A-F22ADBD6C5B7}"/>
              </a:ext>
            </a:extLst>
          </p:cNvPr>
          <p:cNvSpPr txBox="1"/>
          <p:nvPr/>
        </p:nvSpPr>
        <p:spPr>
          <a:xfrm>
            <a:off x="4396907" y="5446933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asdf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D2FF50-7145-4EF0-BFE0-6FE53733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8" y="6062908"/>
            <a:ext cx="15621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1974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39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5124D27-1669-4773-81F3-BB18EFE9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0"/>
          <a:stretch/>
        </p:blipFill>
        <p:spPr>
          <a:xfrm>
            <a:off x="2847975" y="387897"/>
            <a:ext cx="6496050" cy="20436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A496DF-B173-42F3-9415-E93922FE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67CC2-CA5E-497C-87F1-BB0F3B4237DA}"/>
              </a:ext>
            </a:extLst>
          </p:cNvPr>
          <p:cNvSpPr txBox="1"/>
          <p:nvPr/>
        </p:nvSpPr>
        <p:spPr>
          <a:xfrm>
            <a:off x="1574616" y="5149575"/>
            <a:ext cx="9722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9818F2-CFED-494B-AAF0-473AA850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4" y="5862459"/>
            <a:ext cx="8317091" cy="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713550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3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74943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08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601336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72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D70FC0-8B43-4971-BA8E-417BEE0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backend </a:t>
            </a:r>
            <a:r>
              <a:rPr lang="de-DE" dirty="0" err="1"/>
              <a:t>injections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9E414-BAA2-463C-AC0F-89D3DCD5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8589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SMTP/Email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https://www.acunetix.com/blog/articles/email-header-injection/ 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LDAP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https://www.netsparker.com/blog/web-security/ldap-injection-how-to-prevent/ </a:t>
            </a:r>
          </a:p>
          <a:p>
            <a:pPr lvl="2"/>
            <a:r>
              <a:rPr lang="de-DE" dirty="0"/>
              <a:t>https://cheatsheetseries.owasp.org/cheatsheets/LDAP_Injection_Prevention_Cheat_Sheet.html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XML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http://projects.webappsec.org/w/page/13247004/XML%20Injection#:~:text=XML%20Injection%20is%20an%20attack,intend%20logic%20of%20the%20application.</a:t>
            </a:r>
          </a:p>
          <a:p>
            <a:pPr lvl="2"/>
            <a:r>
              <a:rPr lang="de-DE" dirty="0"/>
              <a:t>https://www.whitehatsec.com/glossary/content/xml-injection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NoSQL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AT" dirty="0"/>
              <a:t>https://owasp.org/www-pdf-archive/GOD16-NOSQL.pdf</a:t>
            </a:r>
          </a:p>
          <a:p>
            <a:pPr lvl="2"/>
            <a:r>
              <a:rPr lang="de-DE" dirty="0"/>
              <a:t>https://www.netsparker.com/blog/web-security/what-is-nosql-injection/</a:t>
            </a:r>
          </a:p>
          <a:p>
            <a:pPr lvl="2"/>
            <a:r>
              <a:rPr lang="de-DE" dirty="0"/>
              <a:t>https://www.acunetix.com/blog/web-security-zone/nosql-injections/ 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5150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55C2CFD-5BA0-4F5C-AA14-E695FDB45076}"/>
              </a:ext>
            </a:extLst>
          </p:cNvPr>
          <p:cNvSpPr txBox="1">
            <a:spLocks/>
          </p:cNvSpPr>
          <p:nvPr/>
        </p:nvSpPr>
        <p:spPr>
          <a:xfrm>
            <a:off x="996793" y="1077385"/>
            <a:ext cx="10198413" cy="20967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all </a:t>
            </a:r>
            <a:r>
              <a:rPr lang="de-DE" sz="6600" dirty="0" err="1"/>
              <a:t>these</a:t>
            </a:r>
            <a:r>
              <a:rPr lang="de-DE" sz="6600" dirty="0"/>
              <a:t> </a:t>
            </a:r>
            <a:r>
              <a:rPr lang="de-DE" sz="6600" dirty="0" err="1"/>
              <a:t>injections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backend </a:t>
            </a:r>
            <a:r>
              <a:rPr lang="de-DE" sz="6600" dirty="0" err="1"/>
              <a:t>services</a:t>
            </a:r>
            <a:r>
              <a:rPr lang="de-DE" sz="6600" dirty="0"/>
              <a:t>…</a:t>
            </a:r>
            <a:endParaRPr lang="de-AT" sz="6600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982346-B876-4728-8AAF-1CEF2DE7FD56}"/>
              </a:ext>
            </a:extLst>
          </p:cNvPr>
          <p:cNvSpPr txBox="1">
            <a:spLocks/>
          </p:cNvSpPr>
          <p:nvPr/>
        </p:nvSpPr>
        <p:spPr>
          <a:xfrm>
            <a:off x="1128172" y="3683876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also </a:t>
            </a:r>
            <a:r>
              <a:rPr lang="de-DE" sz="6600" dirty="0" err="1"/>
              <a:t>attack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 </a:t>
            </a:r>
            <a:r>
              <a:rPr lang="de-DE" sz="6600" dirty="0" err="1"/>
              <a:t>itself</a:t>
            </a:r>
            <a:r>
              <a:rPr lang="de-DE" sz="6600" dirty="0"/>
              <a:t> </a:t>
            </a:r>
            <a:r>
              <a:rPr lang="de-DE" sz="6600" dirty="0" err="1"/>
              <a:t>directly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416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0E234-74AC-4F22-A74B-0505CE22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"/>
          <a:stretch/>
        </p:blipFill>
        <p:spPr>
          <a:xfrm>
            <a:off x="1898103" y="493985"/>
            <a:ext cx="8248650" cy="28225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690FC0-913E-4288-9C7E-A0633D65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73A6F5-F6BD-4D15-9866-8F3A51B13325}"/>
              </a:ext>
            </a:extLst>
          </p:cNvPr>
          <p:cNvSpPr txBox="1"/>
          <p:nvPr/>
        </p:nvSpPr>
        <p:spPr>
          <a:xfrm>
            <a:off x="3152780" y="515276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2853CA-4751-4773-A8F6-57D9BFA8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6"/>
          <a:stretch/>
        </p:blipFill>
        <p:spPr>
          <a:xfrm>
            <a:off x="2152650" y="1166649"/>
            <a:ext cx="7886700" cy="17340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CAF893-62EB-4356-9BC7-6E8808D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E47FF0-D83A-42DC-B979-5FC6C60AC099}"/>
              </a:ext>
            </a:extLst>
          </p:cNvPr>
          <p:cNvSpPr txBox="1"/>
          <p:nvPr/>
        </p:nvSpPr>
        <p:spPr>
          <a:xfrm>
            <a:off x="4134728" y="521263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tail /var/log/apache2/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 id;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36955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B166-3DDB-431B-8123-D7E34D8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Characters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separation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F541-BAE6-4467-B109-9D33DF8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Windows and Linux/Unix:</a:t>
            </a:r>
          </a:p>
          <a:p>
            <a:pPr lvl="1"/>
            <a:r>
              <a:rPr lang="de-DE" dirty="0"/>
              <a:t>  &amp;   &amp;&amp;   |   ||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800" dirty="0"/>
              <a:t>Linux/Unix </a:t>
            </a:r>
            <a:r>
              <a:rPr lang="de-DE" sz="2800" dirty="0" err="1"/>
              <a:t>only</a:t>
            </a:r>
            <a:r>
              <a:rPr lang="de-DE" sz="2800" dirty="0"/>
              <a:t>:</a:t>
            </a:r>
          </a:p>
          <a:p>
            <a:pPr lvl="1"/>
            <a:r>
              <a:rPr lang="de-DE" dirty="0"/>
              <a:t>  ;   \n</a:t>
            </a:r>
          </a:p>
          <a:p>
            <a:pPr lvl="1"/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original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`</a:t>
            </a:r>
            <a:r>
              <a:rPr lang="de-DE" dirty="0" err="1"/>
              <a:t>cmd</a:t>
            </a:r>
            <a:r>
              <a:rPr lang="de-DE" dirty="0"/>
              <a:t>`</a:t>
            </a:r>
          </a:p>
          <a:p>
            <a:pPr lvl="2"/>
            <a:r>
              <a:rPr lang="de-DE" dirty="0"/>
              <a:t>$(</a:t>
            </a:r>
            <a:r>
              <a:rPr lang="de-DE" dirty="0" err="1"/>
              <a:t>cmd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EB76ED-A2F8-4177-8D49-4B3E81A68DF0}"/>
              </a:ext>
            </a:extLst>
          </p:cNvPr>
          <p:cNvSpPr txBox="1"/>
          <p:nvPr/>
        </p:nvSpPr>
        <p:spPr>
          <a:xfrm>
            <a:off x="2293257" y="6308209"/>
            <a:ext cx="780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https://portswigger.net/web-security/os-command-injection</a:t>
            </a:r>
          </a:p>
        </p:txBody>
      </p:sp>
    </p:spTree>
    <p:extLst>
      <p:ext uri="{BB962C8B-B14F-4D97-AF65-F5344CB8AC3E}">
        <p14:creationId xmlns:p14="http://schemas.microsoft.com/office/powerpoint/2010/main" val="3704459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613764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10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120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95AE9D-F8AC-4AEE-BCAC-6FFCE20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311533"/>
            <a:ext cx="6438900" cy="20097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1B4691-1368-472C-B534-47087D05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604F8D-4151-4EEF-977A-F8CAD263A2B4}"/>
              </a:ext>
            </a:extLst>
          </p:cNvPr>
          <p:cNvSpPr txBox="1"/>
          <p:nvPr/>
        </p:nvSpPr>
        <p:spPr>
          <a:xfrm>
            <a:off x="702258" y="5202127"/>
            <a:ext cx="11069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 or 1=1; --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364A-3CFE-4FC7-B438-F63570D0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977306"/>
            <a:ext cx="1771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OS-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code!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safer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APIs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don‘t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STRICT Input Validation</a:t>
            </a:r>
          </a:p>
          <a:p>
            <a:pPr lvl="2"/>
            <a:r>
              <a:rPr lang="de-DE" dirty="0"/>
              <a:t>Explicit </a:t>
            </a:r>
            <a:r>
              <a:rPr lang="de-DE" dirty="0" err="1"/>
              <a:t>Allowlist</a:t>
            </a:r>
            <a:r>
              <a:rPr lang="de-DE" dirty="0"/>
              <a:t>, </a:t>
            </a:r>
            <a:r>
              <a:rPr lang="de-DE" dirty="0" err="1"/>
              <a:t>Typecasting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subprocess.run</a:t>
            </a:r>
            <a:r>
              <a:rPr lang="de-DE" dirty="0"/>
              <a:t>() in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/>
              <a:t>Parameter </a:t>
            </a:r>
            <a:r>
              <a:rPr lang="de-DE" dirty="0" err="1"/>
              <a:t>escaping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escapeshellcmd</a:t>
            </a:r>
            <a:r>
              <a:rPr lang="de-DE" dirty="0"/>
              <a:t>() in </a:t>
            </a:r>
            <a:r>
              <a:rPr lang="de-DE" dirty="0" err="1"/>
              <a:t>php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7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836581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20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328500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599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think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another</a:t>
            </a:r>
            <a:r>
              <a:rPr lang="de-DE" sz="6600" dirty="0"/>
              <a:t> </a:t>
            </a:r>
            <a:r>
              <a:rPr lang="de-DE" sz="6600" dirty="0" err="1"/>
              <a:t>common</a:t>
            </a:r>
            <a:r>
              <a:rPr lang="de-DE" sz="6600" dirty="0"/>
              <a:t> </a:t>
            </a:r>
            <a:r>
              <a:rPr lang="de-DE" sz="6600" dirty="0" err="1"/>
              <a:t>way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inject</a:t>
            </a:r>
            <a:r>
              <a:rPr lang="de-DE" sz="6600" dirty="0"/>
              <a:t> code on a </a:t>
            </a:r>
            <a:r>
              <a:rPr lang="de-DE" sz="6600" dirty="0" err="1"/>
              <a:t>server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213134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8AEA91-FC94-4043-91A7-D6EF0754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1"/>
          <a:stretch/>
        </p:blipFill>
        <p:spPr>
          <a:xfrm>
            <a:off x="252576" y="599089"/>
            <a:ext cx="3867150" cy="4687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66EEBC-FB41-4AAB-BCB5-3CA1DCC2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63" y="2142795"/>
            <a:ext cx="7686837" cy="862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718D21-F537-4158-819C-90A9EA6A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3" y="722587"/>
            <a:ext cx="6872778" cy="1064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8FF03D-8D5B-49C7-87C6-7D3632493773}"/>
              </a:ext>
            </a:extLst>
          </p:cNvPr>
          <p:cNvSpPr txBox="1"/>
          <p:nvPr/>
        </p:nvSpPr>
        <p:spPr>
          <a:xfrm>
            <a:off x="5478934" y="3996626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9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4EFE98-B5B3-4C4F-AC1D-43D6FBC6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2" y="817999"/>
            <a:ext cx="10178916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395E09-CE5A-4903-93AF-246C12A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33387"/>
            <a:ext cx="10420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A067256-774F-4A84-8375-3FB984FB4B11}"/>
              </a:ext>
            </a:extLst>
          </p:cNvPr>
          <p:cNvSpPr txBox="1"/>
          <p:nvPr/>
        </p:nvSpPr>
        <p:spPr>
          <a:xfrm>
            <a:off x="798787" y="7400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Array (</a:t>
            </a:r>
          </a:p>
          <a:p>
            <a:r>
              <a:rPr lang="de-AT" dirty="0"/>
              <a:t>   [</a:t>
            </a:r>
            <a:r>
              <a:rPr lang="de-AT" dirty="0" err="1"/>
              <a:t>pic</a:t>
            </a:r>
            <a:r>
              <a:rPr lang="de-AT" dirty="0"/>
              <a:t>] =&gt; Array (</a:t>
            </a:r>
          </a:p>
          <a:p>
            <a:r>
              <a:rPr lang="de-AT" dirty="0"/>
              <a:t>      [</a:t>
            </a:r>
            <a:r>
              <a:rPr lang="de-AT" dirty="0" err="1"/>
              <a:t>name</a:t>
            </a:r>
            <a:r>
              <a:rPr lang="de-AT" dirty="0"/>
              <a:t>] =&gt; </a:t>
            </a:r>
            <a:r>
              <a:rPr lang="de-AT" dirty="0" err="1"/>
              <a:t>shell.php</a:t>
            </a:r>
            <a:endParaRPr lang="de-AT" dirty="0"/>
          </a:p>
          <a:p>
            <a:r>
              <a:rPr lang="de-AT" dirty="0"/>
              <a:t>      [type] =&gt;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octet</a:t>
            </a:r>
            <a:r>
              <a:rPr lang="de-AT" dirty="0"/>
              <a:t>-stream</a:t>
            </a:r>
          </a:p>
          <a:p>
            <a:r>
              <a:rPr lang="de-AT" dirty="0"/>
              <a:t>      [</a:t>
            </a:r>
            <a:r>
              <a:rPr lang="de-AT" dirty="0" err="1"/>
              <a:t>tmp_name</a:t>
            </a:r>
            <a:r>
              <a:rPr lang="de-AT" dirty="0"/>
              <a:t>] =&gt; /</a:t>
            </a:r>
            <a:r>
              <a:rPr lang="de-AT" dirty="0" err="1"/>
              <a:t>tmp</a:t>
            </a:r>
            <a:r>
              <a:rPr lang="de-AT" dirty="0"/>
              <a:t>/</a:t>
            </a:r>
            <a:r>
              <a:rPr lang="de-AT" dirty="0" err="1"/>
              <a:t>phpXBWCgN</a:t>
            </a:r>
            <a:endParaRPr lang="de-AT" dirty="0"/>
          </a:p>
          <a:p>
            <a:r>
              <a:rPr lang="de-AT" dirty="0"/>
              <a:t>      [</a:t>
            </a:r>
            <a:r>
              <a:rPr lang="de-AT" dirty="0" err="1"/>
              <a:t>error</a:t>
            </a:r>
            <a:r>
              <a:rPr lang="de-AT" dirty="0"/>
              <a:t>] =&gt; 0</a:t>
            </a:r>
          </a:p>
          <a:p>
            <a:r>
              <a:rPr lang="de-AT" dirty="0"/>
              <a:t>      [</a:t>
            </a:r>
            <a:r>
              <a:rPr lang="de-AT" dirty="0" err="1"/>
              <a:t>size</a:t>
            </a:r>
            <a:r>
              <a:rPr lang="de-AT" dirty="0"/>
              <a:t>] =&gt; 107</a:t>
            </a:r>
          </a:p>
          <a:p>
            <a:r>
              <a:rPr lang="de-AT" dirty="0"/>
              <a:t>   )</a:t>
            </a:r>
          </a:p>
          <a:p>
            <a:r>
              <a:rPr lang="de-AT" dirty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9FE-9398-433B-8C02-0B116ECD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3" y="3532663"/>
            <a:ext cx="7686837" cy="862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6B943-318E-4568-B530-8F7636C84DCE}"/>
              </a:ext>
            </a:extLst>
          </p:cNvPr>
          <p:cNvSpPr txBox="1"/>
          <p:nvPr/>
        </p:nvSpPr>
        <p:spPr>
          <a:xfrm>
            <a:off x="6452707" y="1813174"/>
            <a:ext cx="57392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comes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from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–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trustworthy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433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369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600681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85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D7FDDA-EDE1-4AE7-BFCC-AFCF5BA7D893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/>
              <a:t>That</a:t>
            </a:r>
            <a:r>
              <a:rPr lang="de-DE" sz="6600" dirty="0"/>
              <a:t>‘s </a:t>
            </a:r>
            <a:r>
              <a:rPr lang="de-DE" sz="6600" dirty="0" err="1"/>
              <a:t>pretty</a:t>
            </a:r>
            <a:r>
              <a:rPr lang="de-DE" sz="6600" dirty="0"/>
              <a:t> nice,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but </a:t>
            </a: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retrieve</a:t>
            </a:r>
            <a:r>
              <a:rPr lang="de-DE" sz="6600" dirty="0"/>
              <a:t> </a:t>
            </a:r>
            <a:r>
              <a:rPr lang="de-DE" sz="6600" dirty="0" err="1"/>
              <a:t>data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8364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906-1BA9-4B98-B22D-6815B361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r>
              <a:rPr lang="de-DE" dirty="0"/>
              <a:t> (</a:t>
            </a:r>
            <a:r>
              <a:rPr lang="de-DE" dirty="0" err="1"/>
              <a:t>excerpt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072D5-C854-4286-BEAB-5433E54C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possible, just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a </a:t>
            </a:r>
            <a:r>
              <a:rPr lang="de-DE" dirty="0" err="1"/>
              <a:t>database</a:t>
            </a:r>
            <a:r>
              <a:rPr lang="de-DE" dirty="0"/>
              <a:t> (or a S3 </a:t>
            </a:r>
            <a:r>
              <a:rPr lang="de-DE" dirty="0" err="1"/>
              <a:t>bucket</a:t>
            </a:r>
            <a:r>
              <a:rPr lang="de-DE" dirty="0"/>
              <a:t> etc.)</a:t>
            </a:r>
          </a:p>
          <a:p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-&gt;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webroot</a:t>
            </a:r>
            <a:endParaRPr lang="de-DE" dirty="0"/>
          </a:p>
          <a:p>
            <a:pPr lvl="1"/>
            <a:r>
              <a:rPr lang="de-DE" dirty="0" err="1"/>
              <a:t>recommended</a:t>
            </a:r>
            <a:r>
              <a:rPr lang="de-DE" dirty="0"/>
              <a:t>: on a separate </a:t>
            </a:r>
            <a:r>
              <a:rPr lang="de-DE" dirty="0" err="1"/>
              <a:t>partition</a:t>
            </a:r>
            <a:r>
              <a:rPr lang="de-DE" dirty="0"/>
              <a:t> or </a:t>
            </a:r>
            <a:r>
              <a:rPr lang="de-DE" dirty="0" err="1"/>
              <a:t>even</a:t>
            </a:r>
            <a:r>
              <a:rPr lang="de-DE" dirty="0"/>
              <a:t> a separate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filetype</a:t>
            </a:r>
            <a:endParaRPr lang="de-DE" dirty="0"/>
          </a:p>
          <a:p>
            <a:pPr lvl="1"/>
            <a:r>
              <a:rPr lang="de-DE" dirty="0"/>
              <a:t>e.g. in </a:t>
            </a:r>
            <a:r>
              <a:rPr lang="de-DE" dirty="0" err="1"/>
              <a:t>php</a:t>
            </a:r>
            <a:r>
              <a:rPr lang="de-DE" dirty="0"/>
              <a:t>: </a:t>
            </a:r>
            <a:r>
              <a:rPr lang="de-DE" dirty="0" err="1"/>
              <a:t>mime_content_type</a:t>
            </a:r>
            <a:r>
              <a:rPr lang="de-DE" dirty="0"/>
              <a:t>()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filesize</a:t>
            </a:r>
            <a:endParaRPr lang="de-AT" dirty="0"/>
          </a:p>
          <a:p>
            <a:pPr lvl="1"/>
            <a:r>
              <a:rPr lang="de-AT" dirty="0"/>
              <a:t>e.g. in </a:t>
            </a:r>
            <a:r>
              <a:rPr lang="de-AT" dirty="0" err="1"/>
              <a:t>php</a:t>
            </a:r>
            <a:r>
              <a:rPr lang="de-AT" dirty="0"/>
              <a:t>: </a:t>
            </a:r>
            <a:r>
              <a:rPr lang="de-AT" dirty="0" err="1"/>
              <a:t>post_max_size</a:t>
            </a:r>
            <a:r>
              <a:rPr lang="de-AT" dirty="0"/>
              <a:t> and </a:t>
            </a:r>
            <a:r>
              <a:rPr lang="de-AT" dirty="0" err="1"/>
              <a:t>upload_max_filesize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More </a:t>
            </a:r>
            <a:r>
              <a:rPr lang="de-AT" dirty="0" err="1"/>
              <a:t>recommendations</a:t>
            </a:r>
            <a:endParaRPr lang="de-AT" dirty="0"/>
          </a:p>
          <a:p>
            <a:pPr lvl="1"/>
            <a:r>
              <a:rPr lang="de-DE" dirty="0"/>
              <a:t>https://owasp.org/www-community/vulnerabilities/Unrestricted_File_Upload</a:t>
            </a:r>
          </a:p>
        </p:txBody>
      </p:sp>
    </p:spTree>
    <p:extLst>
      <p:ext uri="{BB962C8B-B14F-4D97-AF65-F5344CB8AC3E}">
        <p14:creationId xmlns:p14="http://schemas.microsoft.com/office/powerpoint/2010/main" val="12361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request routing 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81769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344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83977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963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97206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662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ok, </a:t>
            </a:r>
            <a:r>
              <a:rPr lang="de-DE" sz="6600" dirty="0" err="1"/>
              <a:t>there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one</a:t>
            </a:r>
            <a:r>
              <a:rPr lang="de-DE" sz="6600" dirty="0"/>
              <a:t> </a:t>
            </a:r>
            <a:r>
              <a:rPr lang="de-DE" sz="6600" dirty="0" err="1"/>
              <a:t>special</a:t>
            </a:r>
            <a:r>
              <a:rPr lang="de-DE" sz="6600" dirty="0"/>
              <a:t> </a:t>
            </a:r>
            <a:r>
              <a:rPr lang="de-DE" sz="6600" dirty="0" err="1"/>
              <a:t>filetype</a:t>
            </a:r>
            <a:r>
              <a:rPr lang="de-DE" sz="6600" dirty="0"/>
              <a:t> </a:t>
            </a:r>
            <a:r>
              <a:rPr lang="de-DE" sz="6600" dirty="0" err="1"/>
              <a:t>left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72341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09F37A-27E9-4BD1-8CA2-65083E9F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1893174"/>
            <a:ext cx="4067845" cy="260787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C9737-F714-4BA5-8EFA-7256F350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1893175"/>
            <a:ext cx="4647912" cy="2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95BDE4-2652-4EE5-AB08-98DA15B4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1" y="1861973"/>
            <a:ext cx="5622220" cy="2699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BFC92E-A289-4F02-85FD-B19B2AC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47" y="1197193"/>
            <a:ext cx="4448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1B74-735A-4EE2-A1CA-593D232B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" y="806176"/>
            <a:ext cx="6494241" cy="2746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0F66A3-1CE7-4C97-B235-E7B5E036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31" y="819314"/>
            <a:ext cx="4391025" cy="1857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558AE4-8B6B-471B-A2EF-5F858950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3" y="3376449"/>
            <a:ext cx="3314700" cy="1038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775B0-B438-434E-ABE0-E3FFFBEA0944}"/>
              </a:ext>
            </a:extLst>
          </p:cNvPr>
          <p:cNvSpPr txBox="1"/>
          <p:nvPr/>
        </p:nvSpPr>
        <p:spPr>
          <a:xfrm>
            <a:off x="575606" y="5114434"/>
            <a:ext cx="7853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also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very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bad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: file:///dev/random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585188-9223-4B18-BFF7-5181464B59CB}"/>
              </a:ext>
            </a:extLst>
          </p:cNvPr>
          <p:cNvSpPr txBox="1"/>
          <p:nvPr/>
        </p:nvSpPr>
        <p:spPr>
          <a:xfrm>
            <a:off x="1064815" y="1690688"/>
            <a:ext cx="100623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&lt;?xml version="1.0"?&gt;</a:t>
            </a:r>
          </a:p>
          <a:p>
            <a:r>
              <a:rPr lang="en-US" dirty="0">
                <a:latin typeface="+mj-lt"/>
              </a:rPr>
              <a:t>&lt;!DOCTYPE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[</a:t>
            </a:r>
          </a:p>
          <a:p>
            <a:r>
              <a:rPr lang="en-US" dirty="0">
                <a:latin typeface="+mj-lt"/>
              </a:rPr>
              <a:t> &lt;!ENTITY lol "lol"&gt;</a:t>
            </a:r>
          </a:p>
          <a:p>
            <a:r>
              <a:rPr lang="en-US" dirty="0">
                <a:latin typeface="+mj-lt"/>
              </a:rPr>
              <a:t> &lt;!ELEMENT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(#PCDATA)&gt;</a:t>
            </a:r>
          </a:p>
          <a:p>
            <a:r>
              <a:rPr lang="en-US" dirty="0">
                <a:latin typeface="+mj-lt"/>
              </a:rPr>
              <a:t> &lt;!ENTITY lol1 "&amp;lol;&amp;lol;&amp;lol;&amp;lol;&amp;lol;&amp;lol;&amp;lol;&amp;lol;&amp;lol;&amp;lol;"&gt;</a:t>
            </a:r>
          </a:p>
          <a:p>
            <a:r>
              <a:rPr lang="en-US" dirty="0">
                <a:latin typeface="+mj-lt"/>
              </a:rPr>
              <a:t> &lt;!ENTITY lol2 "&amp;lol1;&amp;lol1;&amp;lol1;&amp;lol1;&amp;lol1;&amp;lol1;&amp;lol1;&amp;lol1;&amp;lol1;&amp;lol1;"&gt;</a:t>
            </a:r>
          </a:p>
          <a:p>
            <a:r>
              <a:rPr lang="en-US" dirty="0">
                <a:latin typeface="+mj-lt"/>
              </a:rPr>
              <a:t> &lt;!ENTITY lol3 "&amp;lol2;&amp;lol2;&amp;lol2;&amp;lol2;&amp;lol2;&amp;lol2;&amp;lol2;&amp;lol2;&amp;lol2;&amp;lol2;"&gt;</a:t>
            </a:r>
          </a:p>
          <a:p>
            <a:r>
              <a:rPr lang="en-US" dirty="0">
                <a:latin typeface="+mj-lt"/>
              </a:rPr>
              <a:t> &lt;!ENTITY lol4 "&amp;lol3;&amp;lol3;&amp;lol3;&amp;lol3;&amp;lol3;&amp;lol3;&amp;lol3;&amp;lol3;&amp;lol3;&amp;lol3;"&gt;</a:t>
            </a:r>
          </a:p>
          <a:p>
            <a:r>
              <a:rPr lang="en-US" dirty="0">
                <a:latin typeface="+mj-lt"/>
              </a:rPr>
              <a:t> &lt;!ENTITY lol5 "&amp;lol4;&amp;lol4;&amp;lol4;&amp;lol4;&amp;lol4;&amp;lol4;&amp;lol4;&amp;lol4;&amp;lol4;&amp;lol4;"&gt;</a:t>
            </a:r>
          </a:p>
          <a:p>
            <a:r>
              <a:rPr lang="en-US" dirty="0">
                <a:latin typeface="+mj-lt"/>
              </a:rPr>
              <a:t> &lt;!ENTITY lol6 "&amp;lol5;&amp;lol5;&amp;lol5;&amp;lol5;&amp;lol5;&amp;lol5;&amp;lol5;&amp;lol5;&amp;lol5;&amp;lol5;"&gt;</a:t>
            </a:r>
          </a:p>
          <a:p>
            <a:r>
              <a:rPr lang="en-US" dirty="0">
                <a:latin typeface="+mj-lt"/>
              </a:rPr>
              <a:t> &lt;!ENTITY lol7 "&amp;lol6;&amp;lol6;&amp;lol6;&amp;lol6;&amp;lol6;&amp;lol6;&amp;lol6;&amp;lol6;&amp;lol6;&amp;lol6;"&gt;</a:t>
            </a:r>
          </a:p>
          <a:p>
            <a:r>
              <a:rPr lang="en-US" dirty="0">
                <a:latin typeface="+mj-lt"/>
              </a:rPr>
              <a:t> &lt;!ENTITY lol8 "&amp;lol7;&amp;lol7;&amp;lol7;&amp;lol7;&amp;lol7;&amp;lol7;&amp;lol7;&amp;lol7;&amp;lol7;&amp;lol7;"&gt;</a:t>
            </a:r>
          </a:p>
          <a:p>
            <a:r>
              <a:rPr lang="en-US" dirty="0">
                <a:latin typeface="+mj-lt"/>
              </a:rPr>
              <a:t> &lt;!ENTITY lol9 "&amp;lol8;&amp;lol8;&amp;lol8;&amp;lol8;&amp;lol8;&amp;lol8;&amp;lol8;&amp;lol8;&amp;lol8;&amp;lol8;"&gt;</a:t>
            </a:r>
          </a:p>
          <a:p>
            <a:r>
              <a:rPr lang="en-US" dirty="0">
                <a:latin typeface="+mj-lt"/>
              </a:rPr>
              <a:t>]&gt;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&gt;&amp;lol9;&lt;/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4353B9-FDAF-4BEF-836E-51F59E3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 Laughs Attack</a:t>
            </a:r>
          </a:p>
        </p:txBody>
      </p:sp>
    </p:spTree>
    <p:extLst>
      <p:ext uri="{BB962C8B-B14F-4D97-AF65-F5344CB8AC3E}">
        <p14:creationId xmlns:p14="http://schemas.microsoft.com/office/powerpoint/2010/main" val="38365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7F056C-F162-4311-9271-30E4557D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0" y="594591"/>
            <a:ext cx="10877300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3183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19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7301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08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47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1788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3643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6166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6145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62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fileuploads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8015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29E965-8C09-471E-BC97-6DAFACDF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9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04B9861-D4FE-499E-A121-5DA29290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7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A5C5401-ECD2-4A64-AEF7-DB9E9CDD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246302" y="352294"/>
            <a:ext cx="11712743" cy="28989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BBC7A-9184-4B8E-BCB3-A7D60781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" y="3606911"/>
            <a:ext cx="11712743" cy="28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07F8F-C8D8-405C-9CBB-F1207A0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852612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3E285F-183B-432B-A0E8-C35C1FCA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" y="392486"/>
            <a:ext cx="11225492" cy="59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1183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=http://darkside.me/partnershop/availability.php&amp;id=1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97623977-0B95-4953-918A-7DB3EC011D4D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F7571A5-CEE9-4624-8FA9-1FD0B3F3C48B}"/>
              </a:ext>
            </a:extLst>
          </p:cNvPr>
          <p:cNvGrpSpPr/>
          <p:nvPr/>
        </p:nvGrpSpPr>
        <p:grpSpPr>
          <a:xfrm rot="17716047">
            <a:off x="5627347" y="160480"/>
            <a:ext cx="758353" cy="3732042"/>
            <a:chOff x="2744206" y="3116834"/>
            <a:chExt cx="5835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14:cNvPr>
                <p14:cNvContentPartPr/>
                <p14:nvPr/>
              </p14:nvContentPartPr>
              <p14:xfrm>
                <a:off x="2744206" y="3243194"/>
                <a:ext cx="419400" cy="17395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7281" y="3238695"/>
                  <a:ext cx="432974" cy="174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14:cNvPr>
                <p14:cNvContentPartPr/>
                <p14:nvPr/>
              </p14:nvContentPartPr>
              <p14:xfrm>
                <a:off x="2951566" y="3116834"/>
                <a:ext cx="376200" cy="3110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4640" y="3112331"/>
                  <a:ext cx="389774" cy="3198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E7F4CEA-B08F-4BB6-9839-4DE474904F15}"/>
              </a:ext>
            </a:extLst>
          </p:cNvPr>
          <p:cNvSpPr txBox="1"/>
          <p:nvPr/>
        </p:nvSpPr>
        <p:spPr>
          <a:xfrm>
            <a:off x="5914135" y="1180819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/partnershop/availability.php&amp;id=1 HTTP/1.1</a:t>
            </a:r>
          </a:p>
          <a:p>
            <a:r>
              <a:rPr lang="en-US" dirty="0">
                <a:latin typeface="+mj-lt"/>
              </a:rPr>
              <a:t>Host: darkside.me</a:t>
            </a:r>
            <a:endParaRPr lang="de-AT" dirty="0">
              <a:latin typeface="+mj-lt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A91FE5F-FA1F-4105-9093-020343A204EF}"/>
              </a:ext>
            </a:extLst>
          </p:cNvPr>
          <p:cNvSpPr txBox="1"/>
          <p:nvPr/>
        </p:nvSpPr>
        <p:spPr>
          <a:xfrm>
            <a:off x="2982846" y="255197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F1BD9A2-A304-41E5-8857-D2A53C3E5AD7}"/>
              </a:ext>
            </a:extLst>
          </p:cNvPr>
          <p:cNvGrpSpPr/>
          <p:nvPr/>
        </p:nvGrpSpPr>
        <p:grpSpPr>
          <a:xfrm rot="18336902">
            <a:off x="5196692" y="1101469"/>
            <a:ext cx="407413" cy="302159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BC82D007-C708-4281-A9E6-35562D09B0CA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4ABFC2-B70E-4CDF-82A7-E1E31F6F8A0C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D7BBD1C7-9957-4A47-8DEE-A80B82B02865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5AE285F-6C82-41C2-9AC2-7999BD8DBBD7}"/>
              </a:ext>
            </a:extLst>
          </p:cNvPr>
          <p:cNvGrpSpPr/>
          <p:nvPr/>
        </p:nvGrpSpPr>
        <p:grpSpPr>
          <a:xfrm>
            <a:off x="3233785" y="443652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17E1C7F-DDC5-4241-9F5C-E3258726BEA8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3DE8A31-0E8C-4E30-B224-FE438F74C847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7078DF30-134E-44E8-8F8B-FE143E96A41C}"/>
              </a:ext>
            </a:extLst>
          </p:cNvPr>
          <p:cNvSpPr txBox="1"/>
          <p:nvPr/>
        </p:nvSpPr>
        <p:spPr>
          <a:xfrm>
            <a:off x="3877732" y="4889347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03892-D73B-4998-9751-66C40C891D76}"/>
              </a:ext>
            </a:extLst>
          </p:cNvPr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267778" y="4856571"/>
            <a:ext cx="3530626" cy="18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http://lightside.me/admin</a:t>
            </a:r>
            <a:r>
              <a:rPr lang="en-US" dirty="0">
                <a:latin typeface="+mj-lt"/>
              </a:rPr>
              <a:t>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1F926767-4D49-4F9F-B418-2850F2396E7A}"/>
              </a:ext>
            </a:extLst>
          </p:cNvPr>
          <p:cNvGrpSpPr/>
          <p:nvPr/>
        </p:nvGrpSpPr>
        <p:grpSpPr>
          <a:xfrm>
            <a:off x="9942065" y="5329241"/>
            <a:ext cx="1551880" cy="1001906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41945C3F-CE99-4A97-9D90-8BCA91620EF7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4097B51A-89F9-4F0B-B74C-7F223152C250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13F9E4C2-AF6F-4986-8D58-6E87B9DB4B98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1" name="Freihand 80">
                  <a:extLst>
                    <a:ext uri="{FF2B5EF4-FFF2-40B4-BE49-F238E27FC236}">
                      <a16:creationId xmlns:a16="http://schemas.microsoft.com/office/drawing/2014/main" id="{A812FEFC-92E8-4B0F-B7E4-D6F125E716F9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7DDC79AB-62C9-439A-848B-891F446322DB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51A7B6-8E0E-4C09-999B-4579FA70EABE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E24A4BC-490E-4487-A730-D251EC0BA8C6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55D9E980-32D1-45FC-9B8D-70F17AEFC0F0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FA98E454-FBA4-4EBC-A60F-1ED4334A5DF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664EBEB2-CA19-49C5-9AB3-9976F8B37DCD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AF58CE61-FD56-4205-AEAA-2D6920472073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E30A0818-4170-492A-9235-0944586A5412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D244130-EC12-4E8A-82D8-D521040745D8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78A24C7B-D958-4FC9-8793-44BF9BA1D332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8A2C25F9-E420-4C61-A6BA-032D805D378A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D03ECE79-AFFA-4C9A-837C-C4DE8ACCBAED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C84C68C-3C02-4BFA-AFE7-20E709AAAA95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4B481FEA-E262-459A-BEB2-24DE63F28942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F58E77F1-1C6A-4843-91C1-59B1A2531534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3C13E55-34F0-40CE-B054-8422929108B8}"/>
              </a:ext>
            </a:extLst>
          </p:cNvPr>
          <p:cNvGrpSpPr/>
          <p:nvPr/>
        </p:nvGrpSpPr>
        <p:grpSpPr>
          <a:xfrm rot="18336902">
            <a:off x="8601990" y="3997215"/>
            <a:ext cx="329420" cy="244315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29514644-A3B5-4F4D-BEC0-29D63029791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D42E0604-09D8-4CF1-AD67-54B87ED9996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Targets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applications</a:t>
            </a:r>
            <a:r>
              <a:rPr lang="de-DE" dirty="0"/>
              <a:t> / </a:t>
            </a:r>
            <a:r>
              <a:rPr lang="de-DE" dirty="0" err="1"/>
              <a:t>services</a:t>
            </a:r>
            <a:r>
              <a:rPr lang="de-DE" dirty="0"/>
              <a:t> on same host (</a:t>
            </a:r>
            <a:r>
              <a:rPr lang="de-DE" dirty="0" err="1"/>
              <a:t>localhost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http://localhost/admin ; http://localhost:8001 ; …</a:t>
            </a:r>
          </a:p>
          <a:p>
            <a:endParaRPr lang="de-DE" dirty="0"/>
          </a:p>
          <a:p>
            <a:r>
              <a:rPr lang="de-DE" dirty="0"/>
              <a:t>Other backend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portscan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Other external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obfuscate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84152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293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4296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7843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36217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093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51305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790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1DD168-A977-0DD3-BBDA-ED4B1EC2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-218406"/>
            <a:ext cx="12278226" cy="1325563"/>
          </a:xfrm>
        </p:spPr>
        <p:txBody>
          <a:bodyPr/>
          <a:lstStyle/>
          <a:p>
            <a:r>
              <a:rPr lang="en-US" dirty="0"/>
              <a:t>how can the IP of localhost look like?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8C0057-59F2-5CF2-3936-D11738125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177"/>
            <a:ext cx="10515600" cy="5916181"/>
          </a:xfrm>
        </p:spPr>
        <p:txBody>
          <a:bodyPr>
            <a:normAutofit fontScale="55000" lnSpcReduction="20000"/>
          </a:bodyPr>
          <a:lstStyle/>
          <a:p>
            <a:pPr lvl="1"/>
            <a:r>
              <a:rPr lang="en-US" dirty="0"/>
              <a:t>127.0.0.1</a:t>
            </a:r>
          </a:p>
          <a:p>
            <a:pPr lvl="1"/>
            <a:r>
              <a:rPr lang="en-US" dirty="0"/>
              <a:t>::1</a:t>
            </a:r>
          </a:p>
          <a:p>
            <a:pPr lvl="1"/>
            <a:r>
              <a:rPr lang="en-US" dirty="0"/>
              <a:t>127.1</a:t>
            </a:r>
          </a:p>
          <a:p>
            <a:pPr lvl="1"/>
            <a:r>
              <a:rPr lang="en-US" dirty="0"/>
              <a:t>127.0.00000000000000000000000000000000001</a:t>
            </a:r>
          </a:p>
          <a:p>
            <a:pPr lvl="1"/>
            <a:r>
              <a:rPr lang="en-US" dirty="0"/>
              <a:t>0177.0.0.01</a:t>
            </a:r>
          </a:p>
          <a:p>
            <a:pPr lvl="1"/>
            <a:r>
              <a:rPr lang="en-US" dirty="0"/>
              <a:t>00000000177.000.0.00000001</a:t>
            </a:r>
          </a:p>
          <a:p>
            <a:pPr lvl="1"/>
            <a:r>
              <a:rPr lang="en-US" dirty="0"/>
              <a:t>0177.0.0.0000001</a:t>
            </a:r>
          </a:p>
          <a:p>
            <a:pPr lvl="1"/>
            <a:r>
              <a:rPr lang="en-US" dirty="0"/>
              <a:t>000177.0000.00000.01</a:t>
            </a:r>
          </a:p>
          <a:p>
            <a:pPr lvl="1"/>
            <a:r>
              <a:rPr lang="en-US" dirty="0"/>
              <a:t>0000177.000000000000000000.00000000000.00000000001</a:t>
            </a:r>
          </a:p>
          <a:p>
            <a:pPr lvl="1"/>
            <a:r>
              <a:rPr lang="en-US" dirty="0"/>
              <a:t>00000000000000000000000000000000000000000000000000177.0.0.01</a:t>
            </a:r>
          </a:p>
          <a:p>
            <a:pPr lvl="1"/>
            <a:r>
              <a:rPr lang="en-US" dirty="0"/>
              <a:t>0x7f000001</a:t>
            </a:r>
          </a:p>
          <a:p>
            <a:pPr lvl="1"/>
            <a:r>
              <a:rPr lang="en-US" dirty="0"/>
              <a:t>0xDEADBEEF7f000001</a:t>
            </a:r>
          </a:p>
          <a:p>
            <a:pPr lvl="1"/>
            <a:r>
              <a:rPr lang="en-US" dirty="0"/>
              <a:t>0xBADF00D7f000001</a:t>
            </a:r>
          </a:p>
          <a:p>
            <a:pPr lvl="1"/>
            <a:r>
              <a:rPr lang="en-US" dirty="0"/>
              <a:t>0xDEADC0DE7f000001</a:t>
            </a:r>
          </a:p>
          <a:p>
            <a:pPr lvl="1"/>
            <a:r>
              <a:rPr lang="en-US" dirty="0"/>
              <a:t>0xBADC0DE7f000001</a:t>
            </a:r>
          </a:p>
          <a:p>
            <a:pPr lvl="1"/>
            <a:r>
              <a:rPr lang="en-US" dirty="0"/>
              <a:t>0xBAAAaaaaaaaaaaaaaaaaaaaaaaaaaaaaaaaaaaaaaaaaaaaaa7f000001</a:t>
            </a:r>
          </a:p>
          <a:p>
            <a:pPr lvl="1"/>
            <a:r>
              <a:rPr lang="en-US" dirty="0"/>
              <a:t>2130706433</a:t>
            </a:r>
          </a:p>
          <a:p>
            <a:pPr lvl="1"/>
            <a:r>
              <a:rPr lang="en-US" dirty="0"/>
              <a:t>01111111000000000000000000000001</a:t>
            </a:r>
          </a:p>
          <a:p>
            <a:pPr lvl="1"/>
            <a:r>
              <a:rPr lang="en-US" dirty="0"/>
              <a:t>00000000000000000000000000000000000000000000000000177.1</a:t>
            </a:r>
          </a:p>
          <a:p>
            <a:pPr lvl="1"/>
            <a:r>
              <a:rPr lang="en-US" dirty="0"/>
              <a:t>0x7f.1</a:t>
            </a:r>
          </a:p>
          <a:p>
            <a:pPr lvl="1"/>
            <a:r>
              <a:rPr lang="en-US" dirty="0"/>
              <a:t>127.0x1</a:t>
            </a:r>
          </a:p>
          <a:p>
            <a:pPr lvl="1"/>
            <a:r>
              <a:rPr lang="pt-BR" dirty="0"/>
              <a:t>172.14263982</a:t>
            </a:r>
          </a:p>
          <a:p>
            <a:pPr lvl="1"/>
            <a:r>
              <a:rPr lang="pt-BR" dirty="0"/>
              <a:t>0254.0xd9a6ae</a:t>
            </a:r>
          </a:p>
          <a:p>
            <a:pPr lvl="1"/>
            <a:r>
              <a:rPr lang="pt-BR" dirty="0"/>
              <a:t>0xac.000000000000000000331.0246.174</a:t>
            </a:r>
          </a:p>
          <a:p>
            <a:pPr lvl="1"/>
            <a:r>
              <a:rPr lang="pt-BR" dirty="0"/>
              <a:t>0331.14263982</a:t>
            </a:r>
          </a:p>
          <a:p>
            <a:pPr lvl="1"/>
            <a:r>
              <a:rPr lang="en-US" dirty="0"/>
              <a:t>0000000000000:0000:0000:0000:0000:00000000000000:0000:1</a:t>
            </a:r>
          </a:p>
          <a:p>
            <a:pPr lvl="1"/>
            <a:r>
              <a:rPr lang="en-US" dirty="0"/>
              <a:t>0000:0000:0000:0000:0000:0000:0000:0001</a:t>
            </a:r>
          </a:p>
          <a:p>
            <a:pPr lvl="1"/>
            <a:r>
              <a:rPr lang="en-US" dirty="0"/>
              <a:t>0:0:0:0:0:0:0:1</a:t>
            </a:r>
          </a:p>
          <a:p>
            <a:pPr lvl="1"/>
            <a:r>
              <a:rPr lang="en-US" dirty="0"/>
              <a:t>0:0:0:0::0:0:1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F14BE3-FF5A-7AA4-7D88-D068423D78B3}"/>
              </a:ext>
            </a:extLst>
          </p:cNvPr>
          <p:cNvSpPr txBox="1"/>
          <p:nvPr/>
        </p:nvSpPr>
        <p:spPr>
          <a:xfrm>
            <a:off x="5187616" y="6492724"/>
            <a:ext cx="10108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https://www.hacksparrow.com/networking/many-faces-of-ip-address.html</a:t>
            </a:r>
          </a:p>
        </p:txBody>
      </p:sp>
    </p:spTree>
    <p:extLst>
      <p:ext uri="{BB962C8B-B14F-4D97-AF65-F5344CB8AC3E}">
        <p14:creationId xmlns:p14="http://schemas.microsoft.com/office/powerpoint/2010/main" val="3455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4360</Words>
  <Application>Microsoft Office PowerPoint</Application>
  <PresentationFormat>Breitbild</PresentationFormat>
  <Paragraphs>703</Paragraphs>
  <Slides>106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Consolas</vt:lpstr>
      <vt:lpstr>Verdana</vt:lpstr>
      <vt:lpstr>Office</vt:lpstr>
      <vt:lpstr>Server-side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Prepared Statements example</vt:lpstr>
      <vt:lpstr>ORM example (Doctrine)</vt:lpstr>
      <vt:lpstr>PowerPoint-Präsentation</vt:lpstr>
      <vt:lpstr>PowerPoint-Präsentation</vt:lpstr>
      <vt:lpstr>Further exploitation</vt:lpstr>
      <vt:lpstr>Old but gold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Some more backend injections</vt:lpstr>
      <vt:lpstr>PowerPoint-Präsentation</vt:lpstr>
      <vt:lpstr>PowerPoint-Präsentation</vt:lpstr>
      <vt:lpstr>PowerPoint-Präsentation</vt:lpstr>
      <vt:lpstr>Characters for separation</vt:lpstr>
      <vt:lpstr>PowerPoint-Präsentation</vt:lpstr>
      <vt:lpstr>PowerPoint-Präsentation</vt:lpstr>
      <vt:lpstr>Countermeasures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Countermeasures (excerpt)</vt:lpstr>
      <vt:lpstr>Remember request routing ???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Billion Laughs Attack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Common Targets</vt:lpstr>
      <vt:lpstr>PowerPoint-Präsentation</vt:lpstr>
      <vt:lpstr>PowerPoint-Präsentation</vt:lpstr>
      <vt:lpstr>PowerPoint-Präsentation</vt:lpstr>
      <vt:lpstr>PowerPoint-Präsentation</vt:lpstr>
      <vt:lpstr>how can the IP of localhost look like?</vt:lpstr>
      <vt:lpstr>use library to normalize an IP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2023-04-19T18:46:01Z</dcterms:modified>
</cp:coreProperties>
</file>